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84" r:id="rId9"/>
    <p:sldId id="278" r:id="rId10"/>
    <p:sldId id="280" r:id="rId11"/>
    <p:sldId id="276" r:id="rId12"/>
    <p:sldId id="279" r:id="rId13"/>
    <p:sldId id="268" r:id="rId14"/>
    <p:sldId id="285" r:id="rId15"/>
    <p:sldId id="27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7126E-CE1C-49E7-8E7E-248E84540EAC}" v="25" dt="2024-06-24T18:03:58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Schiegg" userId="86d4357c8853483d" providerId="LiveId" clId="{9657126E-CE1C-49E7-8E7E-248E84540EAC}"/>
    <pc:docChg chg="undo custSel addSld delSld modSld sldOrd">
      <pc:chgData name="Florian Schiegg" userId="86d4357c8853483d" providerId="LiveId" clId="{9657126E-CE1C-49E7-8E7E-248E84540EAC}" dt="2024-06-24T18:04:33.980" v="672" actId="1076"/>
      <pc:docMkLst>
        <pc:docMk/>
      </pc:docMkLst>
      <pc:sldChg chg="modSp mod">
        <pc:chgData name="Florian Schiegg" userId="86d4357c8853483d" providerId="LiveId" clId="{9657126E-CE1C-49E7-8E7E-248E84540EAC}" dt="2024-06-24T17:16:03.182" v="79" actId="1076"/>
        <pc:sldMkLst>
          <pc:docMk/>
          <pc:sldMk cId="2133893944" sldId="256"/>
        </pc:sldMkLst>
        <pc:picChg chg="mod">
          <ac:chgData name="Florian Schiegg" userId="86d4357c8853483d" providerId="LiveId" clId="{9657126E-CE1C-49E7-8E7E-248E84540EAC}" dt="2024-06-24T17:16:03.182" v="79" actId="1076"/>
          <ac:picMkLst>
            <pc:docMk/>
            <pc:sldMk cId="2133893944" sldId="256"/>
            <ac:picMk id="5" creationId="{24768CD4-4E31-7FA5-C9B7-901405BFF1CF}"/>
          </ac:picMkLst>
        </pc:picChg>
      </pc:sldChg>
      <pc:sldChg chg="addSp delSp modSp mod">
        <pc:chgData name="Florian Schiegg" userId="86d4357c8853483d" providerId="LiveId" clId="{9657126E-CE1C-49E7-8E7E-248E84540EAC}" dt="2024-06-24T17:16:33.902" v="87" actId="1076"/>
        <pc:sldMkLst>
          <pc:docMk/>
          <pc:sldMk cId="1420722634" sldId="258"/>
        </pc:sldMkLst>
        <pc:spChg chg="mod">
          <ac:chgData name="Florian Schiegg" userId="86d4357c8853483d" providerId="LiveId" clId="{9657126E-CE1C-49E7-8E7E-248E84540EAC}" dt="2024-06-24T17:15:40.114" v="76" actId="1076"/>
          <ac:spMkLst>
            <pc:docMk/>
            <pc:sldMk cId="1420722634" sldId="258"/>
            <ac:spMk id="2" creationId="{BC71BA1B-DFC8-4BF9-A765-8E0EDCBF341B}"/>
          </ac:spMkLst>
        </pc:spChg>
        <pc:spChg chg="mod">
          <ac:chgData name="Florian Schiegg" userId="86d4357c8853483d" providerId="LiveId" clId="{9657126E-CE1C-49E7-8E7E-248E84540EAC}" dt="2024-06-24T17:14:02.592" v="65" actId="27636"/>
          <ac:spMkLst>
            <pc:docMk/>
            <pc:sldMk cId="1420722634" sldId="258"/>
            <ac:spMk id="3" creationId="{12720C7C-2DFE-438D-BDF3-1B6E77EC3345}"/>
          </ac:spMkLst>
        </pc:spChg>
        <pc:spChg chg="add del">
          <ac:chgData name="Florian Schiegg" userId="86d4357c8853483d" providerId="LiveId" clId="{9657126E-CE1C-49E7-8E7E-248E84540EAC}" dt="2024-06-24T17:11:03.993" v="3" actId="26606"/>
          <ac:spMkLst>
            <pc:docMk/>
            <pc:sldMk cId="1420722634" sldId="258"/>
            <ac:spMk id="13" creationId="{D0300FD3-5AF1-6305-15FA-9078072672E2}"/>
          </ac:spMkLst>
        </pc:spChg>
        <pc:spChg chg="add del">
          <ac:chgData name="Florian Schiegg" userId="86d4357c8853483d" providerId="LiveId" clId="{9657126E-CE1C-49E7-8E7E-248E84540EAC}" dt="2024-06-24T17:11:03.993" v="3" actId="26606"/>
          <ac:spMkLst>
            <pc:docMk/>
            <pc:sldMk cId="1420722634" sldId="258"/>
            <ac:spMk id="14" creationId="{9F7D5CDA-D291-4307-BF55-1381FED29634}"/>
          </ac:spMkLst>
        </pc:spChg>
        <pc:spChg chg="add del">
          <ac:chgData name="Florian Schiegg" userId="86d4357c8853483d" providerId="LiveId" clId="{9657126E-CE1C-49E7-8E7E-248E84540EAC}" dt="2024-06-24T17:11:03.993" v="3" actId="26606"/>
          <ac:spMkLst>
            <pc:docMk/>
            <pc:sldMk cId="1420722634" sldId="258"/>
            <ac:spMk id="16" creationId="{59B296B9-C5A5-4E4F-9B60-C907B5F1466C}"/>
          </ac:spMkLst>
        </pc:spChg>
        <pc:spChg chg="add del">
          <ac:chgData name="Florian Schiegg" userId="86d4357c8853483d" providerId="LiveId" clId="{9657126E-CE1C-49E7-8E7E-248E84540EAC}" dt="2024-06-24T17:11:03.993" v="3" actId="26606"/>
          <ac:spMkLst>
            <pc:docMk/>
            <pc:sldMk cId="1420722634" sldId="258"/>
            <ac:spMk id="21" creationId="{61293230-B0F6-45B1-96D1-13D18E242995}"/>
          </ac:spMkLst>
        </pc:spChg>
        <pc:spChg chg="add del">
          <ac:chgData name="Florian Schiegg" userId="86d4357c8853483d" providerId="LiveId" clId="{9657126E-CE1C-49E7-8E7E-248E84540EAC}" dt="2024-06-24T17:11:03.993" v="3" actId="26606"/>
          <ac:spMkLst>
            <pc:docMk/>
            <pc:sldMk cId="1420722634" sldId="258"/>
            <ac:spMk id="23" creationId="{DB74BAD7-F0FC-4719-A31F-1ABDB62116DA}"/>
          </ac:spMkLst>
        </pc:spChg>
        <pc:picChg chg="add del mod">
          <ac:chgData name="Florian Schiegg" userId="86d4357c8853483d" providerId="LiveId" clId="{9657126E-CE1C-49E7-8E7E-248E84540EAC}" dt="2024-06-24T17:15:52.440" v="78" actId="478"/>
          <ac:picMkLst>
            <pc:docMk/>
            <pc:sldMk cId="1420722634" sldId="258"/>
            <ac:picMk id="5" creationId="{F766CDA8-9D78-FBFA-4DCE-139CB9A841B8}"/>
          </ac:picMkLst>
        </pc:picChg>
        <pc:picChg chg="add del mod">
          <ac:chgData name="Florian Schiegg" userId="86d4357c8853483d" providerId="LiveId" clId="{9657126E-CE1C-49E7-8E7E-248E84540EAC}" dt="2024-06-24T17:16:08.089" v="80" actId="478"/>
          <ac:picMkLst>
            <pc:docMk/>
            <pc:sldMk cId="1420722634" sldId="258"/>
            <ac:picMk id="7" creationId="{7C4DA59E-9319-82A5-2129-703B03F7C3B2}"/>
          </ac:picMkLst>
        </pc:picChg>
        <pc:picChg chg="add mod">
          <ac:chgData name="Florian Schiegg" userId="86d4357c8853483d" providerId="LiveId" clId="{9657126E-CE1C-49E7-8E7E-248E84540EAC}" dt="2024-06-24T17:16:33.902" v="87" actId="1076"/>
          <ac:picMkLst>
            <pc:docMk/>
            <pc:sldMk cId="1420722634" sldId="258"/>
            <ac:picMk id="8" creationId="{87735A92-AB8C-F0F1-CE59-1C1F954780CA}"/>
          </ac:picMkLst>
        </pc:picChg>
        <pc:picChg chg="mod ord">
          <ac:chgData name="Florian Schiegg" userId="86d4357c8853483d" providerId="LiveId" clId="{9657126E-CE1C-49E7-8E7E-248E84540EAC}" dt="2024-06-24T17:11:03.993" v="3" actId="26606"/>
          <ac:picMkLst>
            <pc:docMk/>
            <pc:sldMk cId="1420722634" sldId="258"/>
            <ac:picMk id="15" creationId="{EB2E5592-3F75-C040-C5BD-EC3C4D3CFD85}"/>
          </ac:picMkLst>
        </pc:picChg>
      </pc:sldChg>
      <pc:sldChg chg="modSp mod">
        <pc:chgData name="Florian Schiegg" userId="86d4357c8853483d" providerId="LiveId" clId="{9657126E-CE1C-49E7-8E7E-248E84540EAC}" dt="2024-06-24T17:16:54.725" v="88" actId="1076"/>
        <pc:sldMkLst>
          <pc:docMk/>
          <pc:sldMk cId="2993027392" sldId="259"/>
        </pc:sldMkLst>
        <pc:picChg chg="mod">
          <ac:chgData name="Florian Schiegg" userId="86d4357c8853483d" providerId="LiveId" clId="{9657126E-CE1C-49E7-8E7E-248E84540EAC}" dt="2024-06-24T17:16:54.725" v="88" actId="1076"/>
          <ac:picMkLst>
            <pc:docMk/>
            <pc:sldMk cId="2993027392" sldId="259"/>
            <ac:picMk id="10" creationId="{05A1274F-9234-C73F-1B88-370874FB95A9}"/>
          </ac:picMkLst>
        </pc:picChg>
      </pc:sldChg>
      <pc:sldChg chg="modSp mod">
        <pc:chgData name="Florian Schiegg" userId="86d4357c8853483d" providerId="LiveId" clId="{9657126E-CE1C-49E7-8E7E-248E84540EAC}" dt="2024-06-24T17:43:39.416" v="272" actId="1076"/>
        <pc:sldMkLst>
          <pc:docMk/>
          <pc:sldMk cId="1313117017" sldId="260"/>
        </pc:sldMkLst>
        <pc:spChg chg="mod">
          <ac:chgData name="Florian Schiegg" userId="86d4357c8853483d" providerId="LiveId" clId="{9657126E-CE1C-49E7-8E7E-248E84540EAC}" dt="2024-06-24T17:43:39.416" v="272" actId="1076"/>
          <ac:spMkLst>
            <pc:docMk/>
            <pc:sldMk cId="1313117017" sldId="260"/>
            <ac:spMk id="2" creationId="{0BF029B1-8A31-4E89-8E82-3E3AFC217710}"/>
          </ac:spMkLst>
        </pc:spChg>
      </pc:sldChg>
      <pc:sldChg chg="modSp mod">
        <pc:chgData name="Florian Schiegg" userId="86d4357c8853483d" providerId="LiveId" clId="{9657126E-CE1C-49E7-8E7E-248E84540EAC}" dt="2024-06-24T17:43:35.420" v="271" actId="1076"/>
        <pc:sldMkLst>
          <pc:docMk/>
          <pc:sldMk cId="2355737960" sldId="261"/>
        </pc:sldMkLst>
        <pc:spChg chg="mod">
          <ac:chgData name="Florian Schiegg" userId="86d4357c8853483d" providerId="LiveId" clId="{9657126E-CE1C-49E7-8E7E-248E84540EAC}" dt="2024-06-24T17:43:35.420" v="271" actId="1076"/>
          <ac:spMkLst>
            <pc:docMk/>
            <pc:sldMk cId="2355737960" sldId="261"/>
            <ac:spMk id="2" creationId="{1C1E6AB2-9B8E-4B22-9265-D5938D0EE5E5}"/>
          </ac:spMkLst>
        </pc:spChg>
      </pc:sldChg>
      <pc:sldChg chg="addSp modSp mod ord">
        <pc:chgData name="Florian Schiegg" userId="86d4357c8853483d" providerId="LiveId" clId="{9657126E-CE1C-49E7-8E7E-248E84540EAC}" dt="2024-06-24T18:04:33.980" v="672" actId="1076"/>
        <pc:sldMkLst>
          <pc:docMk/>
          <pc:sldMk cId="1436766750" sldId="262"/>
        </pc:sldMkLst>
        <pc:spChg chg="add mod">
          <ac:chgData name="Florian Schiegg" userId="86d4357c8853483d" providerId="LiveId" clId="{9657126E-CE1C-49E7-8E7E-248E84540EAC}" dt="2024-06-24T18:03:54.741" v="657" actId="1076"/>
          <ac:spMkLst>
            <pc:docMk/>
            <pc:sldMk cId="1436766750" sldId="262"/>
            <ac:spMk id="2" creationId="{F1229BDF-A519-E875-D4A9-E6EC46671159}"/>
          </ac:spMkLst>
        </pc:spChg>
        <pc:spChg chg="add mod">
          <ac:chgData name="Florian Schiegg" userId="86d4357c8853483d" providerId="LiveId" clId="{9657126E-CE1C-49E7-8E7E-248E84540EAC}" dt="2024-06-24T18:04:33.980" v="672" actId="1076"/>
          <ac:spMkLst>
            <pc:docMk/>
            <pc:sldMk cId="1436766750" sldId="262"/>
            <ac:spMk id="3" creationId="{98632F88-DDEB-C768-6105-A651F9EEFF2A}"/>
          </ac:spMkLst>
        </pc:spChg>
        <pc:spChg chg="mod">
          <ac:chgData name="Florian Schiegg" userId="86d4357c8853483d" providerId="LiveId" clId="{9657126E-CE1C-49E7-8E7E-248E84540EAC}" dt="2024-06-24T18:03:22.689" v="652" actId="14100"/>
          <ac:spMkLst>
            <pc:docMk/>
            <pc:sldMk cId="1436766750" sldId="262"/>
            <ac:spMk id="5" creationId="{CFF036C0-6EE0-4B28-9F23-0BBFBEFF9CE5}"/>
          </ac:spMkLst>
        </pc:spChg>
        <pc:spChg chg="mod">
          <ac:chgData name="Florian Schiegg" userId="86d4357c8853483d" providerId="LiveId" clId="{9657126E-CE1C-49E7-8E7E-248E84540EAC}" dt="2024-06-24T17:35:14.896" v="97" actId="207"/>
          <ac:spMkLst>
            <pc:docMk/>
            <pc:sldMk cId="1436766750" sldId="262"/>
            <ac:spMk id="9" creationId="{96C9DF9B-F950-A3BD-70E4-FB4C69A8100C}"/>
          </ac:spMkLst>
        </pc:spChg>
      </pc:sldChg>
      <pc:sldChg chg="addSp delSp modSp mod setBg">
        <pc:chgData name="Florian Schiegg" userId="86d4357c8853483d" providerId="LiveId" clId="{9657126E-CE1C-49E7-8E7E-248E84540EAC}" dt="2024-06-24T17:43:27.320" v="270" actId="1076"/>
        <pc:sldMkLst>
          <pc:docMk/>
          <pc:sldMk cId="452563881" sldId="263"/>
        </pc:sldMkLst>
        <pc:spChg chg="mod">
          <ac:chgData name="Florian Schiegg" userId="86d4357c8853483d" providerId="LiveId" clId="{9657126E-CE1C-49E7-8E7E-248E84540EAC}" dt="2024-06-24T17:43:27.320" v="270" actId="1076"/>
          <ac:spMkLst>
            <pc:docMk/>
            <pc:sldMk cId="452563881" sldId="263"/>
            <ac:spMk id="2" creationId="{558D63A9-D4D9-4F23-B861-CE4761112B49}"/>
          </ac:spMkLst>
        </pc:spChg>
        <pc:spChg chg="mod ord">
          <ac:chgData name="Florian Schiegg" userId="86d4357c8853483d" providerId="LiveId" clId="{9657126E-CE1C-49E7-8E7E-248E84540EAC}" dt="2024-06-24T17:38:36.223" v="132" actId="20577"/>
          <ac:spMkLst>
            <pc:docMk/>
            <pc:sldMk cId="452563881" sldId="263"/>
            <ac:spMk id="3" creationId="{6B9CAA20-42EC-4975-B2FA-3433E30F56DB}"/>
          </ac:spMkLst>
        </pc:spChg>
        <pc:spChg chg="add del">
          <ac:chgData name="Florian Schiegg" userId="86d4357c8853483d" providerId="LiveId" clId="{9657126E-CE1C-49E7-8E7E-248E84540EAC}" dt="2024-06-24T17:37:33.347" v="111" actId="26606"/>
          <ac:spMkLst>
            <pc:docMk/>
            <pc:sldMk cId="452563881" sldId="263"/>
            <ac:spMk id="8" creationId="{04812C46-200A-4DEB-A05E-3ED6C68C2387}"/>
          </ac:spMkLst>
        </pc:spChg>
        <pc:spChg chg="add del">
          <ac:chgData name="Florian Schiegg" userId="86d4357c8853483d" providerId="LiveId" clId="{9657126E-CE1C-49E7-8E7E-248E84540EAC}" dt="2024-06-24T17:37:33.347" v="111" actId="26606"/>
          <ac:spMkLst>
            <pc:docMk/>
            <pc:sldMk cId="452563881" sldId="263"/>
            <ac:spMk id="9" creationId="{D1EA859B-E555-4109-94F3-6700E046E008}"/>
          </ac:spMkLst>
        </pc:spChg>
        <pc:spChg chg="add del">
          <ac:chgData name="Florian Schiegg" userId="86d4357c8853483d" providerId="LiveId" clId="{9657126E-CE1C-49E7-8E7E-248E84540EAC}" dt="2024-06-24T17:37:11.162" v="107" actId="26606"/>
          <ac:spMkLst>
            <pc:docMk/>
            <pc:sldMk cId="452563881" sldId="263"/>
            <ac:spMk id="11" creationId="{2B97F24A-32CE-4C1C-A50D-3016B394DCFB}"/>
          </ac:spMkLst>
        </pc:spChg>
        <pc:spChg chg="add del">
          <ac:chgData name="Florian Schiegg" userId="86d4357c8853483d" providerId="LiveId" clId="{9657126E-CE1C-49E7-8E7E-248E84540EAC}" dt="2024-06-24T17:37:11.162" v="107" actId="26606"/>
          <ac:spMkLst>
            <pc:docMk/>
            <pc:sldMk cId="452563881" sldId="263"/>
            <ac:spMk id="13" creationId="{CD8B4F24-440B-49E9-B85D-733523DC064B}"/>
          </ac:spMkLst>
        </pc:spChg>
        <pc:picChg chg="add del">
          <ac:chgData name="Florian Schiegg" userId="86d4357c8853483d" providerId="LiveId" clId="{9657126E-CE1C-49E7-8E7E-248E84540EAC}" dt="2024-06-24T17:37:36.667" v="114" actId="478"/>
          <ac:picMkLst>
            <pc:docMk/>
            <pc:sldMk cId="452563881" sldId="263"/>
            <ac:picMk id="4" creationId="{7A8C1A43-595C-DB4D-44DD-9ADAEDA86AB9}"/>
          </ac:picMkLst>
        </pc:picChg>
        <pc:picChg chg="add mod ord">
          <ac:chgData name="Florian Schiegg" userId="86d4357c8853483d" providerId="LiveId" clId="{9657126E-CE1C-49E7-8E7E-248E84540EAC}" dt="2024-06-24T17:38:22.896" v="120" actId="14100"/>
          <ac:picMkLst>
            <pc:docMk/>
            <pc:sldMk cId="452563881" sldId="263"/>
            <ac:picMk id="6" creationId="{9AACB945-04B1-6A01-D775-6F52C4F23631}"/>
          </ac:picMkLst>
        </pc:picChg>
      </pc:sldChg>
      <pc:sldChg chg="modSp mod">
        <pc:chgData name="Florian Schiegg" userId="86d4357c8853483d" providerId="LiveId" clId="{9657126E-CE1C-49E7-8E7E-248E84540EAC}" dt="2024-06-24T18:00:47.950" v="650" actId="115"/>
        <pc:sldMkLst>
          <pc:docMk/>
          <pc:sldMk cId="2542173736" sldId="268"/>
        </pc:sldMkLst>
        <pc:spChg chg="mod">
          <ac:chgData name="Florian Schiegg" userId="86d4357c8853483d" providerId="LiveId" clId="{9657126E-CE1C-49E7-8E7E-248E84540EAC}" dt="2024-06-24T18:00:47.950" v="650" actId="115"/>
          <ac:spMkLst>
            <pc:docMk/>
            <pc:sldMk cId="2542173736" sldId="268"/>
            <ac:spMk id="2" creationId="{8E150F97-6147-493A-B3A3-4D8845099D6A}"/>
          </ac:spMkLst>
        </pc:spChg>
        <pc:picChg chg="mod ord modCrop">
          <ac:chgData name="Florian Schiegg" userId="86d4357c8853483d" providerId="LiveId" clId="{9657126E-CE1C-49E7-8E7E-248E84540EAC}" dt="2024-06-24T18:00:40.513" v="648" actId="1076"/>
          <ac:picMkLst>
            <pc:docMk/>
            <pc:sldMk cId="2542173736" sldId="268"/>
            <ac:picMk id="5" creationId="{A9B46B21-81BF-2883-A008-22CF77088439}"/>
          </ac:picMkLst>
        </pc:picChg>
      </pc:sldChg>
      <pc:sldChg chg="addSp delSp modSp del mod">
        <pc:chgData name="Florian Schiegg" userId="86d4357c8853483d" providerId="LiveId" clId="{9657126E-CE1C-49E7-8E7E-248E84540EAC}" dt="2024-06-24T17:44:53.396" v="320" actId="47"/>
        <pc:sldMkLst>
          <pc:docMk/>
          <pc:sldMk cId="2809284459" sldId="273"/>
        </pc:sldMkLst>
        <pc:spChg chg="mod">
          <ac:chgData name="Florian Schiegg" userId="86d4357c8853483d" providerId="LiveId" clId="{9657126E-CE1C-49E7-8E7E-248E84540EAC}" dt="2024-06-24T17:43:23.227" v="269" actId="1076"/>
          <ac:spMkLst>
            <pc:docMk/>
            <pc:sldMk cId="2809284459" sldId="273"/>
            <ac:spMk id="2" creationId="{C4B7083D-478F-D18C-3CEB-040F189D1073}"/>
          </ac:spMkLst>
        </pc:spChg>
        <pc:spChg chg="add mod">
          <ac:chgData name="Florian Schiegg" userId="86d4357c8853483d" providerId="LiveId" clId="{9657126E-CE1C-49E7-8E7E-248E84540EAC}" dt="2024-06-24T17:36:47.156" v="101" actId="21"/>
          <ac:spMkLst>
            <pc:docMk/>
            <pc:sldMk cId="2809284459" sldId="273"/>
            <ac:spMk id="5" creationId="{9DF8515C-0A9A-8A10-F243-6E32025D37F9}"/>
          </ac:spMkLst>
        </pc:spChg>
        <pc:picChg chg="del">
          <ac:chgData name="Florian Schiegg" userId="86d4357c8853483d" providerId="LiveId" clId="{9657126E-CE1C-49E7-8E7E-248E84540EAC}" dt="2024-06-24T17:36:47.156" v="101" actId="21"/>
          <ac:picMkLst>
            <pc:docMk/>
            <pc:sldMk cId="2809284459" sldId="273"/>
            <ac:picMk id="6" creationId="{9AACB945-04B1-6A01-D775-6F52C4F23631}"/>
          </ac:picMkLst>
        </pc:picChg>
      </pc:sldChg>
      <pc:sldChg chg="addSp delSp modSp mod setBg">
        <pc:chgData name="Florian Schiegg" userId="86d4357c8853483d" providerId="LiveId" clId="{9657126E-CE1C-49E7-8E7E-248E84540EAC}" dt="2024-06-24T17:57:29.627" v="549" actId="5793"/>
        <pc:sldMkLst>
          <pc:docMk/>
          <pc:sldMk cId="1171637792" sldId="276"/>
        </pc:sldMkLst>
        <pc:spChg chg="mod">
          <ac:chgData name="Florian Schiegg" userId="86d4357c8853483d" providerId="LiveId" clId="{9657126E-CE1C-49E7-8E7E-248E84540EAC}" dt="2024-06-24T17:53:47.960" v="452" actId="1076"/>
          <ac:spMkLst>
            <pc:docMk/>
            <pc:sldMk cId="1171637792" sldId="276"/>
            <ac:spMk id="2" creationId="{EB7D16AD-0F67-E0C5-0000-069C2CCEDCEA}"/>
          </ac:spMkLst>
        </pc:spChg>
        <pc:spChg chg="mod">
          <ac:chgData name="Florian Schiegg" userId="86d4357c8853483d" providerId="LiveId" clId="{9657126E-CE1C-49E7-8E7E-248E84540EAC}" dt="2024-06-24T17:57:29.627" v="549" actId="5793"/>
          <ac:spMkLst>
            <pc:docMk/>
            <pc:sldMk cId="1171637792" sldId="276"/>
            <ac:spMk id="4" creationId="{6D78798A-50BF-C473-12B3-04AC1478F93A}"/>
          </ac:spMkLst>
        </pc:spChg>
        <pc:spChg chg="add">
          <ac:chgData name="Florian Schiegg" userId="86d4357c8853483d" providerId="LiveId" clId="{9657126E-CE1C-49E7-8E7E-248E84540EAC}" dt="2024-06-24T17:50:51.650" v="388" actId="26606"/>
          <ac:spMkLst>
            <pc:docMk/>
            <pc:sldMk cId="1171637792" sldId="276"/>
            <ac:spMk id="9" creationId="{2B97F24A-32CE-4C1C-A50D-3016B394DCFB}"/>
          </ac:spMkLst>
        </pc:spChg>
        <pc:spChg chg="add">
          <ac:chgData name="Florian Schiegg" userId="86d4357c8853483d" providerId="LiveId" clId="{9657126E-CE1C-49E7-8E7E-248E84540EAC}" dt="2024-06-24T17:50:51.650" v="388" actId="26606"/>
          <ac:spMkLst>
            <pc:docMk/>
            <pc:sldMk cId="1171637792" sldId="276"/>
            <ac:spMk id="11" creationId="{CD8B4F24-440B-49E9-B85D-733523DC064B}"/>
          </ac:spMkLst>
        </pc:spChg>
        <pc:picChg chg="add mod">
          <ac:chgData name="Florian Schiegg" userId="86d4357c8853483d" providerId="LiveId" clId="{9657126E-CE1C-49E7-8E7E-248E84540EAC}" dt="2024-06-24T17:53:42.281" v="451" actId="14100"/>
          <ac:picMkLst>
            <pc:docMk/>
            <pc:sldMk cId="1171637792" sldId="276"/>
            <ac:picMk id="3" creationId="{E75337EC-9CB9-41FF-83A3-3EAF64D0EEA6}"/>
          </ac:picMkLst>
        </pc:picChg>
        <pc:picChg chg="del">
          <ac:chgData name="Florian Schiegg" userId="86d4357c8853483d" providerId="LiveId" clId="{9657126E-CE1C-49E7-8E7E-248E84540EAC}" dt="2024-06-24T17:50:45.045" v="386" actId="21"/>
          <ac:picMkLst>
            <pc:docMk/>
            <pc:sldMk cId="1171637792" sldId="276"/>
            <ac:picMk id="8" creationId="{E75337EC-9CB9-41FF-83A3-3EAF64D0EEA6}"/>
          </ac:picMkLst>
        </pc:picChg>
      </pc:sldChg>
      <pc:sldChg chg="addSp modSp mod">
        <pc:chgData name="Florian Schiegg" userId="86d4357c8853483d" providerId="LiveId" clId="{9657126E-CE1C-49E7-8E7E-248E84540EAC}" dt="2024-06-24T17:48:35.952" v="368" actId="1076"/>
        <pc:sldMkLst>
          <pc:docMk/>
          <pc:sldMk cId="826729236" sldId="278"/>
        </pc:sldMkLst>
        <pc:spChg chg="mod">
          <ac:chgData name="Florian Schiegg" userId="86d4357c8853483d" providerId="LiveId" clId="{9657126E-CE1C-49E7-8E7E-248E84540EAC}" dt="2024-06-24T17:45:59.037" v="328" actId="14100"/>
          <ac:spMkLst>
            <pc:docMk/>
            <pc:sldMk cId="826729236" sldId="278"/>
            <ac:spMk id="2" creationId="{BC71BA1B-DFC8-4BF9-A765-8E0EDCBF341B}"/>
          </ac:spMkLst>
        </pc:spChg>
        <pc:spChg chg="mod">
          <ac:chgData name="Florian Schiegg" userId="86d4357c8853483d" providerId="LiveId" clId="{9657126E-CE1C-49E7-8E7E-248E84540EAC}" dt="2024-06-24T17:48:33.280" v="367" actId="5793"/>
          <ac:spMkLst>
            <pc:docMk/>
            <pc:sldMk cId="826729236" sldId="278"/>
            <ac:spMk id="3" creationId="{12720C7C-2DFE-438D-BDF3-1B6E77EC3345}"/>
          </ac:spMkLst>
        </pc:spChg>
        <pc:spChg chg="mod">
          <ac:chgData name="Florian Schiegg" userId="86d4357c8853483d" providerId="LiveId" clId="{9657126E-CE1C-49E7-8E7E-248E84540EAC}" dt="2024-06-24T17:47:04.912" v="354" actId="20577"/>
          <ac:spMkLst>
            <pc:docMk/>
            <pc:sldMk cId="826729236" sldId="278"/>
            <ac:spMk id="12" creationId="{3092BC00-6952-1FF1-C8EF-7895FF3D4B96}"/>
          </ac:spMkLst>
        </pc:spChg>
        <pc:spChg chg="mod">
          <ac:chgData name="Florian Schiegg" userId="86d4357c8853483d" providerId="LiveId" clId="{9657126E-CE1C-49E7-8E7E-248E84540EAC}" dt="2024-06-24T17:46:59.104" v="352" actId="20577"/>
          <ac:spMkLst>
            <pc:docMk/>
            <pc:sldMk cId="826729236" sldId="278"/>
            <ac:spMk id="17" creationId="{4D95E823-7B6A-90FC-D557-CE27AEE6487D}"/>
          </ac:spMkLst>
        </pc:spChg>
        <pc:spChg chg="mod">
          <ac:chgData name="Florian Schiegg" userId="86d4357c8853483d" providerId="LiveId" clId="{9657126E-CE1C-49E7-8E7E-248E84540EAC}" dt="2024-06-24T17:47:08.288" v="358" actId="20577"/>
          <ac:spMkLst>
            <pc:docMk/>
            <pc:sldMk cId="826729236" sldId="278"/>
            <ac:spMk id="18" creationId="{A0CD0DBE-A5FC-6A4B-BDF8-C88844E80EF0}"/>
          </ac:spMkLst>
        </pc:spChg>
        <pc:picChg chg="add mod">
          <ac:chgData name="Florian Schiegg" userId="86d4357c8853483d" providerId="LiveId" clId="{9657126E-CE1C-49E7-8E7E-248E84540EAC}" dt="2024-06-24T17:48:35.952" v="368" actId="1076"/>
          <ac:picMkLst>
            <pc:docMk/>
            <pc:sldMk cId="826729236" sldId="278"/>
            <ac:picMk id="9" creationId="{1315D063-C136-A791-4935-262823168651}"/>
          </ac:picMkLst>
        </pc:picChg>
      </pc:sldChg>
      <pc:sldChg chg="addSp delSp modSp mod setBg addAnim delAnim">
        <pc:chgData name="Florian Schiegg" userId="86d4357c8853483d" providerId="LiveId" clId="{9657126E-CE1C-49E7-8E7E-248E84540EAC}" dt="2024-06-24T17:59:22.841" v="634" actId="1076"/>
        <pc:sldMkLst>
          <pc:docMk/>
          <pc:sldMk cId="1758996591" sldId="279"/>
        </pc:sldMkLst>
        <pc:spChg chg="mod">
          <ac:chgData name="Florian Schiegg" userId="86d4357c8853483d" providerId="LiveId" clId="{9657126E-CE1C-49E7-8E7E-248E84540EAC}" dt="2024-06-24T17:56:04.867" v="483" actId="26606"/>
          <ac:spMkLst>
            <pc:docMk/>
            <pc:sldMk cId="1758996591" sldId="279"/>
            <ac:spMk id="2" creationId="{45D2B927-1BF9-1D2F-FC1C-968C7E86AA0B}"/>
          </ac:spMkLst>
        </pc:spChg>
        <pc:spChg chg="add del mod">
          <ac:chgData name="Florian Schiegg" userId="86d4357c8853483d" providerId="LiveId" clId="{9657126E-CE1C-49E7-8E7E-248E84540EAC}" dt="2024-06-24T17:55:06.008" v="459" actId="478"/>
          <ac:spMkLst>
            <pc:docMk/>
            <pc:sldMk cId="1758996591" sldId="279"/>
            <ac:spMk id="4" creationId="{712EA926-DFBC-6250-8A98-A869EDBA6680}"/>
          </ac:spMkLst>
        </pc:spChg>
        <pc:spChg chg="add mod">
          <ac:chgData name="Florian Schiegg" userId="86d4357c8853483d" providerId="LiveId" clId="{9657126E-CE1C-49E7-8E7E-248E84540EAC}" dt="2024-06-24T17:59:15.288" v="633" actId="1076"/>
          <ac:spMkLst>
            <pc:docMk/>
            <pc:sldMk cId="1758996591" sldId="279"/>
            <ac:spMk id="10" creationId="{A5355BDF-0732-A9EE-B8DC-38BFA62AB7ED}"/>
          </ac:spMkLst>
        </pc:spChg>
        <pc:spChg chg="add mod">
          <ac:chgData name="Florian Schiegg" userId="86d4357c8853483d" providerId="LiveId" clId="{9657126E-CE1C-49E7-8E7E-248E84540EAC}" dt="2024-06-24T17:59:22.841" v="634" actId="1076"/>
          <ac:spMkLst>
            <pc:docMk/>
            <pc:sldMk cId="1758996591" sldId="279"/>
            <ac:spMk id="11" creationId="{FC33A1ED-B699-9C8E-19B7-E82F255616A6}"/>
          </ac:spMkLst>
        </pc:spChg>
        <pc:spChg chg="add del">
          <ac:chgData name="Florian Schiegg" userId="86d4357c8853483d" providerId="LiveId" clId="{9657126E-CE1C-49E7-8E7E-248E84540EAC}" dt="2024-06-24T17:55:12.551" v="461" actId="26606"/>
          <ac:spMkLst>
            <pc:docMk/>
            <pc:sldMk cId="1758996591" sldId="279"/>
            <ac:spMk id="12" creationId="{88263A24-0C1F-4677-B43C-4AE14E276B27}"/>
          </ac:spMkLst>
        </pc:spChg>
        <pc:spChg chg="add del">
          <ac:chgData name="Florian Schiegg" userId="86d4357c8853483d" providerId="LiveId" clId="{9657126E-CE1C-49E7-8E7E-248E84540EAC}" dt="2024-06-24T17:55:12.551" v="461" actId="26606"/>
          <ac:spMkLst>
            <pc:docMk/>
            <pc:sldMk cId="1758996591" sldId="279"/>
            <ac:spMk id="14" creationId="{0ADDB668-2CA4-4D2B-9C34-3487CA330BA8}"/>
          </ac:spMkLst>
        </pc:spChg>
        <pc:spChg chg="add mod">
          <ac:chgData name="Florian Schiegg" userId="86d4357c8853483d" providerId="LiveId" clId="{9657126E-CE1C-49E7-8E7E-248E84540EAC}" dt="2024-06-24T17:59:05.829" v="629" actId="1076"/>
          <ac:spMkLst>
            <pc:docMk/>
            <pc:sldMk cId="1758996591" sldId="279"/>
            <ac:spMk id="15" creationId="{12463309-F7AC-DA44-80FB-52208FE0D428}"/>
          </ac:spMkLst>
        </pc:spChg>
        <pc:spChg chg="add del">
          <ac:chgData name="Florian Schiegg" userId="86d4357c8853483d" providerId="LiveId" clId="{9657126E-CE1C-49E7-8E7E-248E84540EAC}" dt="2024-06-24T17:55:12.551" v="461" actId="26606"/>
          <ac:spMkLst>
            <pc:docMk/>
            <pc:sldMk cId="1758996591" sldId="279"/>
            <ac:spMk id="16" creationId="{2568BC19-F052-4108-93E1-6A3D1DEC072F}"/>
          </ac:spMkLst>
        </pc:spChg>
        <pc:spChg chg="add del">
          <ac:chgData name="Florian Schiegg" userId="86d4357c8853483d" providerId="LiveId" clId="{9657126E-CE1C-49E7-8E7E-248E84540EAC}" dt="2024-06-24T17:55:12.551" v="461" actId="26606"/>
          <ac:spMkLst>
            <pc:docMk/>
            <pc:sldMk cId="1758996591" sldId="279"/>
            <ac:spMk id="18" creationId="{D5FD337D-4D6B-4C8B-B6F5-121097E09881}"/>
          </ac:spMkLst>
        </pc:spChg>
        <pc:spChg chg="add del">
          <ac:chgData name="Florian Schiegg" userId="86d4357c8853483d" providerId="LiveId" clId="{9657126E-CE1C-49E7-8E7E-248E84540EAC}" dt="2024-06-24T17:55:17.361" v="463" actId="26606"/>
          <ac:spMkLst>
            <pc:docMk/>
            <pc:sldMk cId="1758996591" sldId="279"/>
            <ac:spMk id="20" creationId="{DC701763-729E-462F-A5A8-E0DEFEB1E2E4}"/>
          </ac:spMkLst>
        </pc:spChg>
        <pc:spChg chg="add del">
          <ac:chgData name="Florian Schiegg" userId="86d4357c8853483d" providerId="LiveId" clId="{9657126E-CE1C-49E7-8E7E-248E84540EAC}" dt="2024-06-24T17:55:17.361" v="463" actId="26606"/>
          <ac:spMkLst>
            <pc:docMk/>
            <pc:sldMk cId="1758996591" sldId="279"/>
            <ac:spMk id="21" creationId="{2151139A-886F-4B97-8815-729AD3831BBD}"/>
          </ac:spMkLst>
        </pc:spChg>
        <pc:spChg chg="add del">
          <ac:chgData name="Florian Schiegg" userId="86d4357c8853483d" providerId="LiveId" clId="{9657126E-CE1C-49E7-8E7E-248E84540EAC}" dt="2024-06-24T17:55:17.361" v="463" actId="26606"/>
          <ac:spMkLst>
            <pc:docMk/>
            <pc:sldMk cId="1758996591" sldId="279"/>
            <ac:spMk id="22" creationId="{AB5E08C4-8CDD-4623-A5B8-E998C6DEE3B7}"/>
          </ac:spMkLst>
        </pc:spChg>
        <pc:spChg chg="add del">
          <ac:chgData name="Florian Schiegg" userId="86d4357c8853483d" providerId="LiveId" clId="{9657126E-CE1C-49E7-8E7E-248E84540EAC}" dt="2024-06-24T17:55:17.361" v="463" actId="26606"/>
          <ac:spMkLst>
            <pc:docMk/>
            <pc:sldMk cId="1758996591" sldId="279"/>
            <ac:spMk id="23" creationId="{15F33878-D502-4FFA-8ACE-F2AECDB2A23F}"/>
          </ac:spMkLst>
        </pc:spChg>
        <pc:spChg chg="add del">
          <ac:chgData name="Florian Schiegg" userId="86d4357c8853483d" providerId="LiveId" clId="{9657126E-CE1C-49E7-8E7E-248E84540EAC}" dt="2024-06-24T17:55:17.361" v="463" actId="26606"/>
          <ac:spMkLst>
            <pc:docMk/>
            <pc:sldMk cId="1758996591" sldId="279"/>
            <ac:spMk id="24" creationId="{D3539FEE-81D3-4406-802E-60B20B16F4F6}"/>
          </ac:spMkLst>
        </pc:spChg>
        <pc:spChg chg="add del">
          <ac:chgData name="Florian Schiegg" userId="86d4357c8853483d" providerId="LiveId" clId="{9657126E-CE1C-49E7-8E7E-248E84540EAC}" dt="2024-06-24T17:55:19.820" v="465" actId="26606"/>
          <ac:spMkLst>
            <pc:docMk/>
            <pc:sldMk cId="1758996591" sldId="279"/>
            <ac:spMk id="26" creationId="{CAB6D7AF-734C-43E5-AE74-E8EC5D462582}"/>
          </ac:spMkLst>
        </pc:spChg>
        <pc:spChg chg="add del">
          <ac:chgData name="Florian Schiegg" userId="86d4357c8853483d" providerId="LiveId" clId="{9657126E-CE1C-49E7-8E7E-248E84540EAC}" dt="2024-06-24T17:55:19.820" v="465" actId="26606"/>
          <ac:spMkLst>
            <pc:docMk/>
            <pc:sldMk cId="1758996591" sldId="279"/>
            <ac:spMk id="27" creationId="{36830A5B-65B2-40C0-80F8-67EFC8A6B03B}"/>
          </ac:spMkLst>
        </pc:spChg>
        <pc:spChg chg="add del">
          <ac:chgData name="Florian Schiegg" userId="86d4357c8853483d" providerId="LiveId" clId="{9657126E-CE1C-49E7-8E7E-248E84540EAC}" dt="2024-06-24T17:55:21.652" v="468" actId="26606"/>
          <ac:spMkLst>
            <pc:docMk/>
            <pc:sldMk cId="1758996591" sldId="279"/>
            <ac:spMk id="29" creationId="{D880886B-02ED-4317-9236-CB60C22CF7F3}"/>
          </ac:spMkLst>
        </pc:spChg>
        <pc:spChg chg="add del">
          <ac:chgData name="Florian Schiegg" userId="86d4357c8853483d" providerId="LiveId" clId="{9657126E-CE1C-49E7-8E7E-248E84540EAC}" dt="2024-06-24T17:55:21.652" v="468" actId="26606"/>
          <ac:spMkLst>
            <pc:docMk/>
            <pc:sldMk cId="1758996591" sldId="279"/>
            <ac:spMk id="30" creationId="{28C31856-6ABF-41FD-B683-B06E5FFF926B}"/>
          </ac:spMkLst>
        </pc:spChg>
        <pc:spChg chg="add del">
          <ac:chgData name="Florian Schiegg" userId="86d4357c8853483d" providerId="LiveId" clId="{9657126E-CE1C-49E7-8E7E-248E84540EAC}" dt="2024-06-24T17:55:22.339" v="470" actId="26606"/>
          <ac:spMkLst>
            <pc:docMk/>
            <pc:sldMk cId="1758996591" sldId="279"/>
            <ac:spMk id="32" creationId="{88263A24-0C1F-4677-B43C-4AE14E276B27}"/>
          </ac:spMkLst>
        </pc:spChg>
        <pc:spChg chg="add del">
          <ac:chgData name="Florian Schiegg" userId="86d4357c8853483d" providerId="LiveId" clId="{9657126E-CE1C-49E7-8E7E-248E84540EAC}" dt="2024-06-24T17:55:22.339" v="470" actId="26606"/>
          <ac:spMkLst>
            <pc:docMk/>
            <pc:sldMk cId="1758996591" sldId="279"/>
            <ac:spMk id="33" creationId="{0ADDB668-2CA4-4D2B-9C34-3487CA330BA8}"/>
          </ac:spMkLst>
        </pc:spChg>
        <pc:spChg chg="add del">
          <ac:chgData name="Florian Schiegg" userId="86d4357c8853483d" providerId="LiveId" clId="{9657126E-CE1C-49E7-8E7E-248E84540EAC}" dt="2024-06-24T17:55:22.339" v="470" actId="26606"/>
          <ac:spMkLst>
            <pc:docMk/>
            <pc:sldMk cId="1758996591" sldId="279"/>
            <ac:spMk id="34" creationId="{2568BC19-F052-4108-93E1-6A3D1DEC072F}"/>
          </ac:spMkLst>
        </pc:spChg>
        <pc:spChg chg="add del">
          <ac:chgData name="Florian Schiegg" userId="86d4357c8853483d" providerId="LiveId" clId="{9657126E-CE1C-49E7-8E7E-248E84540EAC}" dt="2024-06-24T17:55:22.339" v="470" actId="26606"/>
          <ac:spMkLst>
            <pc:docMk/>
            <pc:sldMk cId="1758996591" sldId="279"/>
            <ac:spMk id="35" creationId="{D5FD337D-4D6B-4C8B-B6F5-121097E09881}"/>
          </ac:spMkLst>
        </pc:spChg>
        <pc:spChg chg="add del">
          <ac:chgData name="Florian Schiegg" userId="86d4357c8853483d" providerId="LiveId" clId="{9657126E-CE1C-49E7-8E7E-248E84540EAC}" dt="2024-06-24T17:55:28.742" v="473" actId="26606"/>
          <ac:spMkLst>
            <pc:docMk/>
            <pc:sldMk cId="1758996591" sldId="279"/>
            <ac:spMk id="37" creationId="{D880886B-02ED-4317-9236-CB60C22CF7F3}"/>
          </ac:spMkLst>
        </pc:spChg>
        <pc:spChg chg="add del">
          <ac:chgData name="Florian Schiegg" userId="86d4357c8853483d" providerId="LiveId" clId="{9657126E-CE1C-49E7-8E7E-248E84540EAC}" dt="2024-06-24T17:55:28.742" v="473" actId="26606"/>
          <ac:spMkLst>
            <pc:docMk/>
            <pc:sldMk cId="1758996591" sldId="279"/>
            <ac:spMk id="38" creationId="{28C31856-6ABF-41FD-B683-B06E5FFF926B}"/>
          </ac:spMkLst>
        </pc:spChg>
        <pc:spChg chg="add del">
          <ac:chgData name="Florian Schiegg" userId="86d4357c8853483d" providerId="LiveId" clId="{9657126E-CE1C-49E7-8E7E-248E84540EAC}" dt="2024-06-24T17:56:04.867" v="483" actId="26606"/>
          <ac:spMkLst>
            <pc:docMk/>
            <pc:sldMk cId="1758996591" sldId="279"/>
            <ac:spMk id="40" creationId="{88263A24-0C1F-4677-B43C-4AE14E276B27}"/>
          </ac:spMkLst>
        </pc:spChg>
        <pc:spChg chg="add del">
          <ac:chgData name="Florian Schiegg" userId="86d4357c8853483d" providerId="LiveId" clId="{9657126E-CE1C-49E7-8E7E-248E84540EAC}" dt="2024-06-24T17:56:04.867" v="483" actId="26606"/>
          <ac:spMkLst>
            <pc:docMk/>
            <pc:sldMk cId="1758996591" sldId="279"/>
            <ac:spMk id="41" creationId="{0ADDB668-2CA4-4D2B-9C34-3487CA330BA8}"/>
          </ac:spMkLst>
        </pc:spChg>
        <pc:spChg chg="add del">
          <ac:chgData name="Florian Schiegg" userId="86d4357c8853483d" providerId="LiveId" clId="{9657126E-CE1C-49E7-8E7E-248E84540EAC}" dt="2024-06-24T17:56:04.867" v="483" actId="26606"/>
          <ac:spMkLst>
            <pc:docMk/>
            <pc:sldMk cId="1758996591" sldId="279"/>
            <ac:spMk id="42" creationId="{2568BC19-F052-4108-93E1-6A3D1DEC072F}"/>
          </ac:spMkLst>
        </pc:spChg>
        <pc:spChg chg="add del">
          <ac:chgData name="Florian Schiegg" userId="86d4357c8853483d" providerId="LiveId" clId="{9657126E-CE1C-49E7-8E7E-248E84540EAC}" dt="2024-06-24T17:56:04.867" v="483" actId="26606"/>
          <ac:spMkLst>
            <pc:docMk/>
            <pc:sldMk cId="1758996591" sldId="279"/>
            <ac:spMk id="43" creationId="{D5FD337D-4D6B-4C8B-B6F5-121097E09881}"/>
          </ac:spMkLst>
        </pc:spChg>
        <pc:spChg chg="add del">
          <ac:chgData name="Florian Schiegg" userId="86d4357c8853483d" providerId="LiveId" clId="{9657126E-CE1C-49E7-8E7E-248E84540EAC}" dt="2024-06-24T17:55:48.986" v="476" actId="26606"/>
          <ac:spMkLst>
            <pc:docMk/>
            <pc:sldMk cId="1758996591" sldId="279"/>
            <ac:spMk id="48" creationId="{78BA5F19-D5E1-4ECC-BEC2-DF7AEDFD7C50}"/>
          </ac:spMkLst>
        </pc:spChg>
        <pc:spChg chg="add del">
          <ac:chgData name="Florian Schiegg" userId="86d4357c8853483d" providerId="LiveId" clId="{9657126E-CE1C-49E7-8E7E-248E84540EAC}" dt="2024-06-24T17:55:48.986" v="476" actId="26606"/>
          <ac:spMkLst>
            <pc:docMk/>
            <pc:sldMk cId="1758996591" sldId="279"/>
            <ac:spMk id="50" creationId="{50CC88A9-A661-4C48-866E-8734E51140B1}"/>
          </ac:spMkLst>
        </pc:spChg>
        <pc:spChg chg="add del">
          <ac:chgData name="Florian Schiegg" userId="86d4357c8853483d" providerId="LiveId" clId="{9657126E-CE1C-49E7-8E7E-248E84540EAC}" dt="2024-06-24T17:55:48.986" v="476" actId="26606"/>
          <ac:spMkLst>
            <pc:docMk/>
            <pc:sldMk cId="1758996591" sldId="279"/>
            <ac:spMk id="52" creationId="{CFDF195F-784B-4D00-8C92-6FC1B0499EA1}"/>
          </ac:spMkLst>
        </pc:spChg>
        <pc:spChg chg="add del">
          <ac:chgData name="Florian Schiegg" userId="86d4357c8853483d" providerId="LiveId" clId="{9657126E-CE1C-49E7-8E7E-248E84540EAC}" dt="2024-06-24T17:56:03.628" v="482" actId="26606"/>
          <ac:spMkLst>
            <pc:docMk/>
            <pc:sldMk cId="1758996591" sldId="279"/>
            <ac:spMk id="54" creationId="{99ED5833-B85B-4103-8A3B-CAB0308E6C15}"/>
          </ac:spMkLst>
        </pc:spChg>
        <pc:picChg chg="mod ord">
          <ac:chgData name="Florian Schiegg" userId="86d4357c8853483d" providerId="LiveId" clId="{9657126E-CE1C-49E7-8E7E-248E84540EAC}" dt="2024-06-24T17:56:16.011" v="485" actId="1076"/>
          <ac:picMkLst>
            <pc:docMk/>
            <pc:sldMk cId="1758996591" sldId="279"/>
            <ac:picMk id="5" creationId="{575EE12F-2920-88C1-751E-75EAB9455640}"/>
          </ac:picMkLst>
        </pc:picChg>
        <pc:picChg chg="del mod">
          <ac:chgData name="Florian Schiegg" userId="86d4357c8853483d" providerId="LiveId" clId="{9657126E-CE1C-49E7-8E7E-248E84540EAC}" dt="2024-06-24T17:54:53.247" v="457" actId="21"/>
          <ac:picMkLst>
            <pc:docMk/>
            <pc:sldMk cId="1758996591" sldId="279"/>
            <ac:picMk id="6" creationId="{B3BA756A-D850-1EEE-95C2-060F619AC903}"/>
          </ac:picMkLst>
        </pc:picChg>
        <pc:picChg chg="add mod">
          <ac:chgData name="Florian Schiegg" userId="86d4357c8853483d" providerId="LiveId" clId="{9657126E-CE1C-49E7-8E7E-248E84540EAC}" dt="2024-06-24T17:56:20.849" v="486" actId="1076"/>
          <ac:picMkLst>
            <pc:docMk/>
            <pc:sldMk cId="1758996591" sldId="279"/>
            <ac:picMk id="7" creationId="{B3BA756A-D850-1EEE-95C2-060F619AC903}"/>
          </ac:picMkLst>
        </pc:picChg>
        <pc:cxnChg chg="add mod">
          <ac:chgData name="Florian Schiegg" userId="86d4357c8853483d" providerId="LiveId" clId="{9657126E-CE1C-49E7-8E7E-248E84540EAC}" dt="2024-06-24T17:59:08.788" v="630" actId="14100"/>
          <ac:cxnSpMkLst>
            <pc:docMk/>
            <pc:sldMk cId="1758996591" sldId="279"/>
            <ac:cxnSpMk id="9" creationId="{25E651F2-5D20-3223-59A0-8D42C2821299}"/>
          </ac:cxnSpMkLst>
        </pc:cxnChg>
      </pc:sldChg>
      <pc:sldChg chg="addSp delSp modSp mod">
        <pc:chgData name="Florian Schiegg" userId="86d4357c8853483d" providerId="LiveId" clId="{9657126E-CE1C-49E7-8E7E-248E84540EAC}" dt="2024-06-24T17:50:27.992" v="384" actId="1076"/>
        <pc:sldMkLst>
          <pc:docMk/>
          <pc:sldMk cId="1942545688" sldId="280"/>
        </pc:sldMkLst>
        <pc:spChg chg="mod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2" creationId="{BC71BA1B-DFC8-4BF9-A765-8E0EDCBF341B}"/>
          </ac:spMkLst>
        </pc:spChg>
        <pc:spChg chg="mod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3" creationId="{12720C7C-2DFE-438D-BDF3-1B6E77EC3345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13" creationId="{D0300FD3-5AF1-6305-15FA-9078072672E2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14" creationId="{9F7D5CDA-D291-4307-BF55-1381FED29634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16" creationId="{59B296B9-C5A5-4E4F-9B60-C907B5F1466C}"/>
          </ac:spMkLst>
        </pc:spChg>
        <pc:spChg chg="add del">
          <ac:chgData name="Florian Schiegg" userId="86d4357c8853483d" providerId="LiveId" clId="{9657126E-CE1C-49E7-8E7E-248E84540EAC}" dt="2024-06-24T17:49:40.416" v="375" actId="26606"/>
          <ac:spMkLst>
            <pc:docMk/>
            <pc:sldMk cId="1942545688" sldId="280"/>
            <ac:spMk id="21" creationId="{F94AA2BD-2E3F-4B1D-8127-5744B8115311}"/>
          </ac:spMkLst>
        </pc:spChg>
        <pc:spChg chg="add del">
          <ac:chgData name="Florian Schiegg" userId="86d4357c8853483d" providerId="LiveId" clId="{9657126E-CE1C-49E7-8E7E-248E84540EAC}" dt="2024-06-24T17:49:40.416" v="375" actId="26606"/>
          <ac:spMkLst>
            <pc:docMk/>
            <pc:sldMk cId="1942545688" sldId="280"/>
            <ac:spMk id="23" creationId="{4BD02261-2DC8-4AA8-9E16-7751AE892445}"/>
          </ac:spMkLst>
        </pc:spChg>
        <pc:spChg chg="add del">
          <ac:chgData name="Florian Schiegg" userId="86d4357c8853483d" providerId="LiveId" clId="{9657126E-CE1C-49E7-8E7E-248E84540EAC}" dt="2024-06-24T17:49:40.416" v="375" actId="26606"/>
          <ac:spMkLst>
            <pc:docMk/>
            <pc:sldMk cId="1942545688" sldId="280"/>
            <ac:spMk id="25" creationId="{3D752CF2-2291-40B5-B462-C17B174C10BC}"/>
          </ac:spMkLst>
        </pc:spChg>
        <pc:spChg chg="add del">
          <ac:chgData name="Florian Schiegg" userId="86d4357c8853483d" providerId="LiveId" clId="{9657126E-CE1C-49E7-8E7E-248E84540EAC}" dt="2024-06-24T17:49:54.174" v="377" actId="26606"/>
          <ac:spMkLst>
            <pc:docMk/>
            <pc:sldMk cId="1942545688" sldId="280"/>
            <ac:spMk id="27" creationId="{F13C74B1-5B17-4795-BED0-7140497B445A}"/>
          </ac:spMkLst>
        </pc:spChg>
        <pc:spChg chg="add del">
          <ac:chgData name="Florian Schiegg" userId="86d4357c8853483d" providerId="LiveId" clId="{9657126E-CE1C-49E7-8E7E-248E84540EAC}" dt="2024-06-24T17:49:54.174" v="377" actId="26606"/>
          <ac:spMkLst>
            <pc:docMk/>
            <pc:sldMk cId="1942545688" sldId="280"/>
            <ac:spMk id="28" creationId="{D4974D33-8DC5-464E-8C6D-BE58F0669C17}"/>
          </ac:spMkLst>
        </pc:spChg>
        <pc:spChg chg="add del">
          <ac:chgData name="Florian Schiegg" userId="86d4357c8853483d" providerId="LiveId" clId="{9657126E-CE1C-49E7-8E7E-248E84540EAC}" dt="2024-06-24T17:50:03.887" v="379" actId="26606"/>
          <ac:spMkLst>
            <pc:docMk/>
            <pc:sldMk cId="1942545688" sldId="280"/>
            <ac:spMk id="30" creationId="{4F7EBAE4-9945-4473-9E34-B2C66EA0F03D}"/>
          </ac:spMkLst>
        </pc:spChg>
        <pc:spChg chg="add del">
          <ac:chgData name="Florian Schiegg" userId="86d4357c8853483d" providerId="LiveId" clId="{9657126E-CE1C-49E7-8E7E-248E84540EAC}" dt="2024-06-24T17:50:03.887" v="379" actId="26606"/>
          <ac:spMkLst>
            <pc:docMk/>
            <pc:sldMk cId="1942545688" sldId="280"/>
            <ac:spMk id="31" creationId="{70BEB1E7-2F88-40BC-B73D-42E5B6F80BFC}"/>
          </ac:spMkLst>
        </pc:spChg>
        <pc:spChg chg="add del">
          <ac:chgData name="Florian Schiegg" userId="86d4357c8853483d" providerId="LiveId" clId="{9657126E-CE1C-49E7-8E7E-248E84540EAC}" dt="2024-06-24T17:50:03.887" v="379" actId="26606"/>
          <ac:spMkLst>
            <pc:docMk/>
            <pc:sldMk cId="1942545688" sldId="280"/>
            <ac:spMk id="32" creationId="{A7B99495-F43F-4D80-A44F-2CB4764EB90B}"/>
          </ac:spMkLst>
        </pc:spChg>
        <pc:spChg chg="add del">
          <ac:chgData name="Florian Schiegg" userId="86d4357c8853483d" providerId="LiveId" clId="{9657126E-CE1C-49E7-8E7E-248E84540EAC}" dt="2024-06-24T17:50:10.915" v="381" actId="26606"/>
          <ac:spMkLst>
            <pc:docMk/>
            <pc:sldMk cId="1942545688" sldId="280"/>
            <ac:spMk id="34" creationId="{F13C74B1-5B17-4795-BED0-7140497B445A}"/>
          </ac:spMkLst>
        </pc:spChg>
        <pc:spChg chg="add del">
          <ac:chgData name="Florian Schiegg" userId="86d4357c8853483d" providerId="LiveId" clId="{9657126E-CE1C-49E7-8E7E-248E84540EAC}" dt="2024-06-24T17:50:10.915" v="381" actId="26606"/>
          <ac:spMkLst>
            <pc:docMk/>
            <pc:sldMk cId="1942545688" sldId="280"/>
            <ac:spMk id="35" creationId="{D4974D33-8DC5-464E-8C6D-BE58F0669C17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37" creationId="{F94AA2BD-2E3F-4B1D-8127-5744B8115311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38" creationId="{4BD02261-2DC8-4AA8-9E16-7751AE892445}"/>
          </ac:spMkLst>
        </pc:spChg>
        <pc:spChg chg="add del">
          <ac:chgData name="Florian Schiegg" userId="86d4357c8853483d" providerId="LiveId" clId="{9657126E-CE1C-49E7-8E7E-248E84540EAC}" dt="2024-06-24T17:50:22.323" v="383" actId="26606"/>
          <ac:spMkLst>
            <pc:docMk/>
            <pc:sldMk cId="1942545688" sldId="280"/>
            <ac:spMk id="39" creationId="{3D752CF2-2291-40B5-B462-C17B174C10BC}"/>
          </ac:spMkLst>
        </pc:spChg>
        <pc:picChg chg="del mod">
          <ac:chgData name="Florian Schiegg" userId="86d4357c8853483d" providerId="LiveId" clId="{9657126E-CE1C-49E7-8E7E-248E84540EAC}" dt="2024-06-24T17:49:24.189" v="372" actId="21"/>
          <ac:picMkLst>
            <pc:docMk/>
            <pc:sldMk cId="1942545688" sldId="280"/>
            <ac:picMk id="4" creationId="{7B50EE60-DAFF-EB43-1ED9-4E03180F7998}"/>
          </ac:picMkLst>
        </pc:picChg>
        <pc:picChg chg="add mod">
          <ac:chgData name="Florian Schiegg" userId="86d4357c8853483d" providerId="LiveId" clId="{9657126E-CE1C-49E7-8E7E-248E84540EAC}" dt="2024-06-24T17:50:27.992" v="384" actId="1076"/>
          <ac:picMkLst>
            <pc:docMk/>
            <pc:sldMk cId="1942545688" sldId="280"/>
            <ac:picMk id="5" creationId="{7B50EE60-DAFF-EB43-1ED9-4E03180F7998}"/>
          </ac:picMkLst>
        </pc:picChg>
      </pc:sldChg>
      <pc:sldChg chg="delSp modSp del mod">
        <pc:chgData name="Florian Schiegg" userId="86d4357c8853483d" providerId="LiveId" clId="{9657126E-CE1C-49E7-8E7E-248E84540EAC}" dt="2024-06-24T17:45:33.495" v="324" actId="47"/>
        <pc:sldMkLst>
          <pc:docMk/>
          <pc:sldMk cId="2942166342" sldId="282"/>
        </pc:sldMkLst>
        <pc:picChg chg="del mod">
          <ac:chgData name="Florian Schiegg" userId="86d4357c8853483d" providerId="LiveId" clId="{9657126E-CE1C-49E7-8E7E-248E84540EAC}" dt="2024-06-24T17:44:19.830" v="282" actId="21"/>
          <ac:picMkLst>
            <pc:docMk/>
            <pc:sldMk cId="2942166342" sldId="282"/>
            <ac:picMk id="32" creationId="{F87F6990-181E-93F3-AE38-ADE46880B34A}"/>
          </ac:picMkLst>
        </pc:picChg>
      </pc:sldChg>
      <pc:sldChg chg="delSp del mod">
        <pc:chgData name="Florian Schiegg" userId="86d4357c8853483d" providerId="LiveId" clId="{9657126E-CE1C-49E7-8E7E-248E84540EAC}" dt="2024-06-24T17:45:34.664" v="325" actId="47"/>
        <pc:sldMkLst>
          <pc:docMk/>
          <pc:sldMk cId="782885981" sldId="283"/>
        </pc:sldMkLst>
        <pc:picChg chg="del">
          <ac:chgData name="Florian Schiegg" userId="86d4357c8853483d" providerId="LiveId" clId="{9657126E-CE1C-49E7-8E7E-248E84540EAC}" dt="2024-06-24T17:42:54.671" v="261" actId="21"/>
          <ac:picMkLst>
            <pc:docMk/>
            <pc:sldMk cId="782885981" sldId="283"/>
            <ac:picMk id="12" creationId="{D52B9359-19FE-1467-400F-5C96D908FFE6}"/>
          </ac:picMkLst>
        </pc:picChg>
      </pc:sldChg>
      <pc:sldChg chg="addSp modSp mod modAnim">
        <pc:chgData name="Florian Schiegg" userId="86d4357c8853483d" providerId="LiveId" clId="{9657126E-CE1C-49E7-8E7E-248E84540EAC}" dt="2024-06-24T17:45:24.751" v="323"/>
        <pc:sldMkLst>
          <pc:docMk/>
          <pc:sldMk cId="4017776952" sldId="284"/>
        </pc:sldMkLst>
        <pc:spChg chg="mod">
          <ac:chgData name="Florian Schiegg" userId="86d4357c8853483d" providerId="LiveId" clId="{9657126E-CE1C-49E7-8E7E-248E84540EAC}" dt="2024-06-24T17:43:20.199" v="268" actId="1076"/>
          <ac:spMkLst>
            <pc:docMk/>
            <pc:sldMk cId="4017776952" sldId="284"/>
            <ac:spMk id="2" creationId="{C4B7083D-478F-D18C-3CEB-040F189D1073}"/>
          </ac:spMkLst>
        </pc:spChg>
        <pc:spChg chg="mod">
          <ac:chgData name="Florian Schiegg" userId="86d4357c8853483d" providerId="LiveId" clId="{9657126E-CE1C-49E7-8E7E-248E84540EAC}" dt="2024-06-24T17:44:51.504" v="319" actId="1037"/>
          <ac:spMkLst>
            <pc:docMk/>
            <pc:sldMk cId="4017776952" sldId="284"/>
            <ac:spMk id="5" creationId="{3F149C25-2A9E-3E2D-C4A1-486F88A1F095}"/>
          </ac:spMkLst>
        </pc:spChg>
        <pc:spChg chg="add mod">
          <ac:chgData name="Florian Schiegg" userId="86d4357c8853483d" providerId="LiveId" clId="{9657126E-CE1C-49E7-8E7E-248E84540EAC}" dt="2024-06-24T17:44:51.504" v="319" actId="1037"/>
          <ac:spMkLst>
            <pc:docMk/>
            <pc:sldMk cId="4017776952" sldId="284"/>
            <ac:spMk id="15" creationId="{F99F0309-C817-71F5-21E1-1BD3C70EBCA7}"/>
          </ac:spMkLst>
        </pc:spChg>
        <pc:spChg chg="add mod">
          <ac:chgData name="Florian Schiegg" userId="86d4357c8853483d" providerId="LiveId" clId="{9657126E-CE1C-49E7-8E7E-248E84540EAC}" dt="2024-06-24T17:44:51.504" v="319" actId="1037"/>
          <ac:spMkLst>
            <pc:docMk/>
            <pc:sldMk cId="4017776952" sldId="284"/>
            <ac:spMk id="16" creationId="{DB6C55A4-BD92-49B2-08C0-43960E6278F8}"/>
          </ac:spMkLst>
        </pc:spChg>
        <pc:spChg chg="add mod">
          <ac:chgData name="Florian Schiegg" userId="86d4357c8853483d" providerId="LiveId" clId="{9657126E-CE1C-49E7-8E7E-248E84540EAC}" dt="2024-06-24T17:44:51.504" v="319" actId="1037"/>
          <ac:spMkLst>
            <pc:docMk/>
            <pc:sldMk cId="4017776952" sldId="284"/>
            <ac:spMk id="17" creationId="{C8990649-CEBB-83B4-D91B-AE2C69EED162}"/>
          </ac:spMkLst>
        </pc:spChg>
        <pc:picChg chg="mod">
          <ac:chgData name="Florian Schiegg" userId="86d4357c8853483d" providerId="LiveId" clId="{9657126E-CE1C-49E7-8E7E-248E84540EAC}" dt="2024-06-24T17:43:00.450" v="264" actId="1076"/>
          <ac:picMkLst>
            <pc:docMk/>
            <pc:sldMk cId="4017776952" sldId="284"/>
            <ac:picMk id="4" creationId="{BC7AA3DF-90D8-52A7-A55E-85A96D747368}"/>
          </ac:picMkLst>
        </pc:picChg>
        <pc:picChg chg="mod">
          <ac:chgData name="Florian Schiegg" userId="86d4357c8853483d" providerId="LiveId" clId="{9657126E-CE1C-49E7-8E7E-248E84540EAC}" dt="2024-06-24T17:44:51.504" v="319" actId="1037"/>
          <ac:picMkLst>
            <pc:docMk/>
            <pc:sldMk cId="4017776952" sldId="284"/>
            <ac:picMk id="8" creationId="{18BEE2DB-037C-0FBC-698C-3E16F3BD031E}"/>
          </ac:picMkLst>
        </pc:picChg>
        <pc:picChg chg="add mod">
          <ac:chgData name="Florian Schiegg" userId="86d4357c8853483d" providerId="LiveId" clId="{9657126E-CE1C-49E7-8E7E-248E84540EAC}" dt="2024-06-24T17:44:51.504" v="319" actId="1037"/>
          <ac:picMkLst>
            <pc:docMk/>
            <pc:sldMk cId="4017776952" sldId="284"/>
            <ac:picMk id="18" creationId="{D52B9359-19FE-1467-400F-5C96D908FFE6}"/>
          </ac:picMkLst>
        </pc:picChg>
        <pc:picChg chg="add mod">
          <ac:chgData name="Florian Schiegg" userId="86d4357c8853483d" providerId="LiveId" clId="{9657126E-CE1C-49E7-8E7E-248E84540EAC}" dt="2024-06-24T17:44:51.504" v="319" actId="1037"/>
          <ac:picMkLst>
            <pc:docMk/>
            <pc:sldMk cId="4017776952" sldId="284"/>
            <ac:picMk id="32" creationId="{F87F6990-181E-93F3-AE38-ADE46880B34A}"/>
          </ac:picMkLst>
        </pc:picChg>
        <pc:cxnChg chg="add mod">
          <ac:chgData name="Florian Schiegg" userId="86d4357c8853483d" providerId="LiveId" clId="{9657126E-CE1C-49E7-8E7E-248E84540EAC}" dt="2024-06-24T17:44:51.504" v="319" actId="1037"/>
          <ac:cxnSpMkLst>
            <pc:docMk/>
            <pc:sldMk cId="4017776952" sldId="284"/>
            <ac:cxnSpMk id="6" creationId="{6D7DC1AF-E5FF-3CCB-6C9D-8CB6516A8B10}"/>
          </ac:cxnSpMkLst>
        </pc:cxnChg>
        <pc:cxnChg chg="add mod">
          <ac:chgData name="Florian Schiegg" userId="86d4357c8853483d" providerId="LiveId" clId="{9657126E-CE1C-49E7-8E7E-248E84540EAC}" dt="2024-06-24T17:44:51.504" v="319" actId="1037"/>
          <ac:cxnSpMkLst>
            <pc:docMk/>
            <pc:sldMk cId="4017776952" sldId="284"/>
            <ac:cxnSpMk id="7" creationId="{129C678F-E9DD-CBBC-4F94-205F7CACC8E2}"/>
          </ac:cxnSpMkLst>
        </pc:cxnChg>
      </pc:sldChg>
      <pc:sldChg chg="delSp modSp add del mod setBg delDesignElem">
        <pc:chgData name="Florian Schiegg" userId="86d4357c8853483d" providerId="LiveId" clId="{9657126E-CE1C-49E7-8E7E-248E84540EAC}" dt="2024-06-24T17:51:08.975" v="392" actId="47"/>
        <pc:sldMkLst>
          <pc:docMk/>
          <pc:sldMk cId="355423115" sldId="286"/>
        </pc:sldMkLst>
        <pc:spChg chg="del">
          <ac:chgData name="Florian Schiegg" userId="86d4357c8853483d" providerId="LiveId" clId="{9657126E-CE1C-49E7-8E7E-248E84540EAC}" dt="2024-06-24T17:51:03.685" v="390"/>
          <ac:spMkLst>
            <pc:docMk/>
            <pc:sldMk cId="355423115" sldId="286"/>
            <ac:spMk id="13" creationId="{D0300FD3-5AF1-6305-15FA-9078072672E2}"/>
          </ac:spMkLst>
        </pc:spChg>
        <pc:spChg chg="del">
          <ac:chgData name="Florian Schiegg" userId="86d4357c8853483d" providerId="LiveId" clId="{9657126E-CE1C-49E7-8E7E-248E84540EAC}" dt="2024-06-24T17:51:03.685" v="390"/>
          <ac:spMkLst>
            <pc:docMk/>
            <pc:sldMk cId="355423115" sldId="286"/>
            <ac:spMk id="14" creationId="{9F7D5CDA-D291-4307-BF55-1381FED29634}"/>
          </ac:spMkLst>
        </pc:spChg>
        <pc:spChg chg="del">
          <ac:chgData name="Florian Schiegg" userId="86d4357c8853483d" providerId="LiveId" clId="{9657126E-CE1C-49E7-8E7E-248E84540EAC}" dt="2024-06-24T17:51:03.685" v="390"/>
          <ac:spMkLst>
            <pc:docMk/>
            <pc:sldMk cId="355423115" sldId="286"/>
            <ac:spMk id="16" creationId="{59B296B9-C5A5-4E4F-9B60-C907B5F1466C}"/>
          </ac:spMkLst>
        </pc:spChg>
        <pc:picChg chg="mod">
          <ac:chgData name="Florian Schiegg" userId="86d4357c8853483d" providerId="LiveId" clId="{9657126E-CE1C-49E7-8E7E-248E84540EAC}" dt="2024-06-24T17:51:04.880" v="391" actId="1076"/>
          <ac:picMkLst>
            <pc:docMk/>
            <pc:sldMk cId="355423115" sldId="286"/>
            <ac:picMk id="5" creationId="{7B50EE60-DAFF-EB43-1ED9-4E03180F7998}"/>
          </ac:picMkLst>
        </pc:picChg>
      </pc:sldChg>
      <pc:sldChg chg="new del">
        <pc:chgData name="Florian Schiegg" userId="86d4357c8853483d" providerId="LiveId" clId="{9657126E-CE1C-49E7-8E7E-248E84540EAC}" dt="2024-06-24T17:34:27.625" v="94" actId="47"/>
        <pc:sldMkLst>
          <pc:docMk/>
          <pc:sldMk cId="1169068724" sldId="286"/>
        </pc:sldMkLst>
      </pc:sldChg>
      <pc:sldChg chg="addSp delSp modSp del mod">
        <pc:chgData name="Florian Schiegg" userId="86d4357c8853483d" providerId="LiveId" clId="{9657126E-CE1C-49E7-8E7E-248E84540EAC}" dt="2024-06-24T17:54:05.455" v="453" actId="47"/>
        <pc:sldMkLst>
          <pc:docMk/>
          <pc:sldMk cId="1749956192" sldId="286"/>
        </pc:sldMkLst>
        <pc:spChg chg="mod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2" creationId="{BC71BA1B-DFC8-4BF9-A765-8E0EDCBF341B}"/>
          </ac:spMkLst>
        </pc:spChg>
        <pc:spChg chg="del mod">
          <ac:chgData name="Florian Schiegg" userId="86d4357c8853483d" providerId="LiveId" clId="{9657126E-CE1C-49E7-8E7E-248E84540EAC}" dt="2024-06-24T17:51:26.489" v="395" actId="478"/>
          <ac:spMkLst>
            <pc:docMk/>
            <pc:sldMk cId="1749956192" sldId="286"/>
            <ac:spMk id="3" creationId="{12720C7C-2DFE-438D-BDF3-1B6E77EC3345}"/>
          </ac:spMkLst>
        </pc:spChg>
        <pc:spChg chg="add del mod">
          <ac:chgData name="Florian Schiegg" userId="86d4357c8853483d" providerId="LiveId" clId="{9657126E-CE1C-49E7-8E7E-248E84540EAC}" dt="2024-06-24T17:51:33.239" v="396"/>
          <ac:spMkLst>
            <pc:docMk/>
            <pc:sldMk cId="1749956192" sldId="286"/>
            <ac:spMk id="6" creationId="{9956C4A0-6FA9-9B2E-F71F-18B0F98EC5B1}"/>
          </ac:spMkLst>
        </pc:spChg>
        <pc:spChg chg="add mod ord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7" creationId="{FE9C149D-BFA8-94CE-F4DE-3B02A9085E1A}"/>
          </ac:spMkLst>
        </pc:spChg>
        <pc:spChg chg="add del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13" creationId="{D0300FD3-5AF1-6305-15FA-9078072672E2}"/>
          </ac:spMkLst>
        </pc:spChg>
        <pc:spChg chg="add del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14" creationId="{9F7D5CDA-D291-4307-BF55-1381FED29634}"/>
          </ac:spMkLst>
        </pc:spChg>
        <pc:spChg chg="add del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16" creationId="{59B296B9-C5A5-4E4F-9B60-C907B5F1466C}"/>
          </ac:spMkLst>
        </pc:spChg>
        <pc:spChg chg="add del">
          <ac:chgData name="Florian Schiegg" userId="86d4357c8853483d" providerId="LiveId" clId="{9657126E-CE1C-49E7-8E7E-248E84540EAC}" dt="2024-06-24T17:52:53.398" v="430" actId="26606"/>
          <ac:spMkLst>
            <pc:docMk/>
            <pc:sldMk cId="1749956192" sldId="286"/>
            <ac:spMk id="21" creationId="{F13C74B1-5B17-4795-BED0-7140497B445A}"/>
          </ac:spMkLst>
        </pc:spChg>
        <pc:spChg chg="add del">
          <ac:chgData name="Florian Schiegg" userId="86d4357c8853483d" providerId="LiveId" clId="{9657126E-CE1C-49E7-8E7E-248E84540EAC}" dt="2024-06-24T17:52:53.398" v="430" actId="26606"/>
          <ac:spMkLst>
            <pc:docMk/>
            <pc:sldMk cId="1749956192" sldId="286"/>
            <ac:spMk id="23" creationId="{D4974D33-8DC5-464E-8C6D-BE58F0669C17}"/>
          </ac:spMkLst>
        </pc:spChg>
        <pc:spChg chg="add del">
          <ac:chgData name="Florian Schiegg" userId="86d4357c8853483d" providerId="LiveId" clId="{9657126E-CE1C-49E7-8E7E-248E84540EAC}" dt="2024-06-24T17:52:53.937" v="432" actId="26606"/>
          <ac:spMkLst>
            <pc:docMk/>
            <pc:sldMk cId="1749956192" sldId="286"/>
            <ac:spMk id="25" creationId="{2B97F24A-32CE-4C1C-A50D-3016B394DCFB}"/>
          </ac:spMkLst>
        </pc:spChg>
        <pc:spChg chg="add del">
          <ac:chgData name="Florian Schiegg" userId="86d4357c8853483d" providerId="LiveId" clId="{9657126E-CE1C-49E7-8E7E-248E84540EAC}" dt="2024-06-24T17:52:53.937" v="432" actId="26606"/>
          <ac:spMkLst>
            <pc:docMk/>
            <pc:sldMk cId="1749956192" sldId="286"/>
            <ac:spMk id="26" creationId="{6357EC4F-235E-4222-A36F-C7878ACE37F2}"/>
          </ac:spMkLst>
        </pc:spChg>
        <pc:spChg chg="add del">
          <ac:chgData name="Florian Schiegg" userId="86d4357c8853483d" providerId="LiveId" clId="{9657126E-CE1C-49E7-8E7E-248E84540EAC}" dt="2024-06-24T17:52:55.366" v="434" actId="26606"/>
          <ac:spMkLst>
            <pc:docMk/>
            <pc:sldMk cId="1749956192" sldId="286"/>
            <ac:spMk id="28" creationId="{2B97F24A-32CE-4C1C-A50D-3016B394DCFB}"/>
          </ac:spMkLst>
        </pc:spChg>
        <pc:spChg chg="add del">
          <ac:chgData name="Florian Schiegg" userId="86d4357c8853483d" providerId="LiveId" clId="{9657126E-CE1C-49E7-8E7E-248E84540EAC}" dt="2024-06-24T17:52:55.366" v="434" actId="26606"/>
          <ac:spMkLst>
            <pc:docMk/>
            <pc:sldMk cId="1749956192" sldId="286"/>
            <ac:spMk id="29" creationId="{CD8B4F24-440B-49E9-B85D-733523DC064B}"/>
          </ac:spMkLst>
        </pc:spChg>
        <pc:spChg chg="add del">
          <ac:chgData name="Florian Schiegg" userId="86d4357c8853483d" providerId="LiveId" clId="{9657126E-CE1C-49E7-8E7E-248E84540EAC}" dt="2024-06-24T17:52:56.266" v="436" actId="26606"/>
          <ac:spMkLst>
            <pc:docMk/>
            <pc:sldMk cId="1749956192" sldId="286"/>
            <ac:spMk id="31" creationId="{2B97F24A-32CE-4C1C-A50D-3016B394DCFB}"/>
          </ac:spMkLst>
        </pc:spChg>
        <pc:spChg chg="add del">
          <ac:chgData name="Florian Schiegg" userId="86d4357c8853483d" providerId="LiveId" clId="{9657126E-CE1C-49E7-8E7E-248E84540EAC}" dt="2024-06-24T17:52:56.266" v="436" actId="26606"/>
          <ac:spMkLst>
            <pc:docMk/>
            <pc:sldMk cId="1749956192" sldId="286"/>
            <ac:spMk id="32" creationId="{6357EC4F-235E-4222-A36F-C7878ACE37F2}"/>
          </ac:spMkLst>
        </pc:spChg>
        <pc:spChg chg="add del">
          <ac:chgData name="Florian Schiegg" userId="86d4357c8853483d" providerId="LiveId" clId="{9657126E-CE1C-49E7-8E7E-248E84540EAC}" dt="2024-06-24T17:52:58.419" v="438" actId="26606"/>
          <ac:spMkLst>
            <pc:docMk/>
            <pc:sldMk cId="1749956192" sldId="286"/>
            <ac:spMk id="34" creationId="{F13C74B1-5B17-4795-BED0-7140497B445A}"/>
          </ac:spMkLst>
        </pc:spChg>
        <pc:spChg chg="add del">
          <ac:chgData name="Florian Schiegg" userId="86d4357c8853483d" providerId="LiveId" clId="{9657126E-CE1C-49E7-8E7E-248E84540EAC}" dt="2024-06-24T17:52:58.419" v="438" actId="26606"/>
          <ac:spMkLst>
            <pc:docMk/>
            <pc:sldMk cId="1749956192" sldId="286"/>
            <ac:spMk id="35" creationId="{D4974D33-8DC5-464E-8C6D-BE58F0669C17}"/>
          </ac:spMkLst>
        </pc:spChg>
        <pc:spChg chg="add del">
          <ac:chgData name="Florian Schiegg" userId="86d4357c8853483d" providerId="LiveId" clId="{9657126E-CE1C-49E7-8E7E-248E84540EAC}" dt="2024-06-24T17:52:59.439" v="440" actId="26606"/>
          <ac:spMkLst>
            <pc:docMk/>
            <pc:sldMk cId="1749956192" sldId="286"/>
            <ac:spMk id="37" creationId="{A8908DB7-C3A6-4FCB-9820-CEE02B398C4A}"/>
          </ac:spMkLst>
        </pc:spChg>
        <pc:spChg chg="add del">
          <ac:chgData name="Florian Schiegg" userId="86d4357c8853483d" providerId="LiveId" clId="{9657126E-CE1C-49E7-8E7E-248E84540EAC}" dt="2024-06-24T17:52:59.439" v="440" actId="26606"/>
          <ac:spMkLst>
            <pc:docMk/>
            <pc:sldMk cId="1749956192" sldId="286"/>
            <ac:spMk id="38" creationId="{535742DD-1B16-4E9D-B715-0D74B4574A68}"/>
          </ac:spMkLst>
        </pc:spChg>
        <pc:spChg chg="add del">
          <ac:chgData name="Florian Schiegg" userId="86d4357c8853483d" providerId="LiveId" clId="{9657126E-CE1C-49E7-8E7E-248E84540EAC}" dt="2024-06-24T17:53:00.554" v="442" actId="26606"/>
          <ac:spMkLst>
            <pc:docMk/>
            <pc:sldMk cId="1749956192" sldId="286"/>
            <ac:spMk id="40" creationId="{743AA782-23D1-4521-8CAD-47662984AA08}"/>
          </ac:spMkLst>
        </pc:spChg>
        <pc:spChg chg="add del">
          <ac:chgData name="Florian Schiegg" userId="86d4357c8853483d" providerId="LiveId" clId="{9657126E-CE1C-49E7-8E7E-248E84540EAC}" dt="2024-06-24T17:53:00.554" v="442" actId="26606"/>
          <ac:spMkLst>
            <pc:docMk/>
            <pc:sldMk cId="1749956192" sldId="286"/>
            <ac:spMk id="41" creationId="{71877DBC-BB60-40F0-AC93-2ACDBAAE60CE}"/>
          </ac:spMkLst>
        </pc:spChg>
        <pc:spChg chg="add del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43" creationId="{743AA782-23D1-4521-8CAD-47662984AA08}"/>
          </ac:spMkLst>
        </pc:spChg>
        <pc:spChg chg="add del">
          <ac:chgData name="Florian Schiegg" userId="86d4357c8853483d" providerId="LiveId" clId="{9657126E-CE1C-49E7-8E7E-248E84540EAC}" dt="2024-06-24T17:53:03.060" v="444" actId="26606"/>
          <ac:spMkLst>
            <pc:docMk/>
            <pc:sldMk cId="1749956192" sldId="286"/>
            <ac:spMk id="44" creationId="{650D18FE-0824-4A46-B22C-A86B52E5780A}"/>
          </ac:spMkLst>
        </pc:spChg>
        <pc:picChg chg="del">
          <ac:chgData name="Florian Schiegg" userId="86d4357c8853483d" providerId="LiveId" clId="{9657126E-CE1C-49E7-8E7E-248E84540EAC}" dt="2024-06-24T17:51:24.391" v="393" actId="478"/>
          <ac:picMkLst>
            <pc:docMk/>
            <pc:sldMk cId="1749956192" sldId="286"/>
            <ac:picMk id="5" creationId="{7B50EE60-DAFF-EB43-1ED9-4E03180F7998}"/>
          </ac:picMkLst>
        </pc:picChg>
        <pc:picChg chg="add mod">
          <ac:chgData name="Florian Schiegg" userId="86d4357c8853483d" providerId="LiveId" clId="{9657126E-CE1C-49E7-8E7E-248E84540EAC}" dt="2024-06-24T17:53:10.408" v="445" actId="14100"/>
          <ac:picMkLst>
            <pc:docMk/>
            <pc:sldMk cId="1749956192" sldId="286"/>
            <ac:picMk id="8" creationId="{70C0C05C-86D4-1FF0-FBCB-776997DD99C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B7D97-C135-4E66-909F-623A500AE29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F0740-837A-421F-BC27-5C90F4054B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new machine learning based cyber security approach</a:t>
          </a:r>
          <a:endParaRPr lang="en-US" dirty="0"/>
        </a:p>
      </dgm:t>
    </dgm:pt>
    <dgm:pt modelId="{EE2C2EDA-9385-4CC0-B11E-931C08D33FD2}" type="parTrans" cxnId="{5A8C9B4E-60DB-4613-8771-2D6100B7BC60}">
      <dgm:prSet/>
      <dgm:spPr/>
      <dgm:t>
        <a:bodyPr/>
        <a:lstStyle/>
        <a:p>
          <a:endParaRPr lang="en-US"/>
        </a:p>
      </dgm:t>
    </dgm:pt>
    <dgm:pt modelId="{B53CFCB1-5D26-4C41-9481-BE5DC610B8BE}" type="sibTrans" cxnId="{5A8C9B4E-60DB-4613-8771-2D6100B7BC60}">
      <dgm:prSet/>
      <dgm:spPr/>
      <dgm:t>
        <a:bodyPr/>
        <a:lstStyle/>
        <a:p>
          <a:endParaRPr lang="en-US"/>
        </a:p>
      </dgm:t>
    </dgm:pt>
    <dgm:pt modelId="{3038F9FE-153A-4A72-A7B4-F8906D2007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military-grade network defence</a:t>
          </a:r>
          <a:endParaRPr lang="en-US" dirty="0"/>
        </a:p>
      </dgm:t>
    </dgm:pt>
    <dgm:pt modelId="{7107AB64-7493-4785-910C-1720FC2840D8}" type="parTrans" cxnId="{DE1AE22B-D690-4DA6-ACB3-57ABCE81D564}">
      <dgm:prSet/>
      <dgm:spPr/>
      <dgm:t>
        <a:bodyPr/>
        <a:lstStyle/>
        <a:p>
          <a:endParaRPr lang="en-US"/>
        </a:p>
      </dgm:t>
    </dgm:pt>
    <dgm:pt modelId="{3CC7C157-1C2D-4748-BBEF-BB6A20EF6BE4}" type="sibTrans" cxnId="{DE1AE22B-D690-4DA6-ACB3-57ABCE81D564}">
      <dgm:prSet/>
      <dgm:spPr/>
      <dgm:t>
        <a:bodyPr/>
        <a:lstStyle/>
        <a:p>
          <a:endParaRPr lang="en-US"/>
        </a:p>
      </dgm:t>
    </dgm:pt>
    <dgm:pt modelId="{5CF04EC7-5831-4244-94E8-D0F4D9A609E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use of artificial intelligence for total security</a:t>
          </a:r>
          <a:endParaRPr lang="en-US" dirty="0"/>
        </a:p>
      </dgm:t>
    </dgm:pt>
    <dgm:pt modelId="{088870C3-1DFE-41DF-9372-03DDE25B783F}" type="parTrans" cxnId="{52647FF4-7618-4AE9-8D07-8D1294C56C40}">
      <dgm:prSet/>
      <dgm:spPr/>
      <dgm:t>
        <a:bodyPr/>
        <a:lstStyle/>
        <a:p>
          <a:endParaRPr lang="en-US"/>
        </a:p>
      </dgm:t>
    </dgm:pt>
    <dgm:pt modelId="{06A20020-79C8-42BD-A92A-8661F4E624E1}" type="sibTrans" cxnId="{52647FF4-7618-4AE9-8D07-8D1294C56C40}">
      <dgm:prSet/>
      <dgm:spPr/>
      <dgm:t>
        <a:bodyPr/>
        <a:lstStyle/>
        <a:p>
          <a:endParaRPr lang="en-US"/>
        </a:p>
      </dgm:t>
    </dgm:pt>
    <dgm:pt modelId="{6FC56D26-AEA0-4DCD-A390-FFE447437FDA}" type="pres">
      <dgm:prSet presAssocID="{66CB7D97-C135-4E66-909F-623A500AE29C}" presName="root" presStyleCnt="0">
        <dgm:presLayoutVars>
          <dgm:dir/>
          <dgm:resizeHandles val="exact"/>
        </dgm:presLayoutVars>
      </dgm:prSet>
      <dgm:spPr/>
    </dgm:pt>
    <dgm:pt modelId="{7007832F-EA15-4345-A66B-7D2388EC06A0}" type="pres">
      <dgm:prSet presAssocID="{F44F0740-837A-421F-BC27-5C90F4054B77}" presName="compNode" presStyleCnt="0"/>
      <dgm:spPr/>
    </dgm:pt>
    <dgm:pt modelId="{F5768C2C-9398-48CD-9104-2A6C9669A067}" type="pres">
      <dgm:prSet presAssocID="{F44F0740-837A-421F-BC27-5C90F4054B77}" presName="bgRect" presStyleLbl="bgShp" presStyleIdx="0" presStyleCnt="3"/>
      <dgm:spPr/>
    </dgm:pt>
    <dgm:pt modelId="{9B9E1975-47CD-4922-B4EE-54584EA9A531}" type="pres">
      <dgm:prSet presAssocID="{F44F0740-837A-421F-BC27-5C90F4054B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rren"/>
        </a:ext>
      </dgm:extLst>
    </dgm:pt>
    <dgm:pt modelId="{E00C35CA-C05A-438D-A56E-C4ADEA46916A}" type="pres">
      <dgm:prSet presAssocID="{F44F0740-837A-421F-BC27-5C90F4054B77}" presName="spaceRect" presStyleCnt="0"/>
      <dgm:spPr/>
    </dgm:pt>
    <dgm:pt modelId="{71745275-79F1-449E-81C5-87803B6EC8A5}" type="pres">
      <dgm:prSet presAssocID="{F44F0740-837A-421F-BC27-5C90F4054B77}" presName="parTx" presStyleLbl="revTx" presStyleIdx="0" presStyleCnt="3">
        <dgm:presLayoutVars>
          <dgm:chMax val="0"/>
          <dgm:chPref val="0"/>
        </dgm:presLayoutVars>
      </dgm:prSet>
      <dgm:spPr/>
    </dgm:pt>
    <dgm:pt modelId="{89A70F0C-9A03-45F7-BCBA-D4AA46088356}" type="pres">
      <dgm:prSet presAssocID="{B53CFCB1-5D26-4C41-9481-BE5DC610B8BE}" presName="sibTrans" presStyleCnt="0"/>
      <dgm:spPr/>
    </dgm:pt>
    <dgm:pt modelId="{807A262D-1DD6-4F4D-81F7-B9A0A66B90BF}" type="pres">
      <dgm:prSet presAssocID="{3038F9FE-153A-4A72-A7B4-F8906D200794}" presName="compNode" presStyleCnt="0"/>
      <dgm:spPr/>
    </dgm:pt>
    <dgm:pt modelId="{1EC5902E-8461-49D0-B36A-AEB26B558F7C}" type="pres">
      <dgm:prSet presAssocID="{3038F9FE-153A-4A72-A7B4-F8906D200794}" presName="bgRect" presStyleLbl="bgShp" presStyleIdx="1" presStyleCnt="3"/>
      <dgm:spPr/>
    </dgm:pt>
    <dgm:pt modelId="{4D0FE889-0DEF-4878-AA5D-9F7FBA90F4D0}" type="pres">
      <dgm:prSet presAssocID="{3038F9FE-153A-4A72-A7B4-F8906D2007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085AD9-A4B6-42EA-9C7F-88037B08DB1B}" type="pres">
      <dgm:prSet presAssocID="{3038F9FE-153A-4A72-A7B4-F8906D200794}" presName="spaceRect" presStyleCnt="0"/>
      <dgm:spPr/>
    </dgm:pt>
    <dgm:pt modelId="{F7911736-C6C4-436B-A301-0678C018AA72}" type="pres">
      <dgm:prSet presAssocID="{3038F9FE-153A-4A72-A7B4-F8906D200794}" presName="parTx" presStyleLbl="revTx" presStyleIdx="1" presStyleCnt="3">
        <dgm:presLayoutVars>
          <dgm:chMax val="0"/>
          <dgm:chPref val="0"/>
        </dgm:presLayoutVars>
      </dgm:prSet>
      <dgm:spPr/>
    </dgm:pt>
    <dgm:pt modelId="{FA3AF090-2520-4297-93EB-02C387BC51CC}" type="pres">
      <dgm:prSet presAssocID="{3CC7C157-1C2D-4748-BBEF-BB6A20EF6BE4}" presName="sibTrans" presStyleCnt="0"/>
      <dgm:spPr/>
    </dgm:pt>
    <dgm:pt modelId="{E3C1955F-2D7D-4232-98BF-913F4E2C7C3E}" type="pres">
      <dgm:prSet presAssocID="{5CF04EC7-5831-4244-94E8-D0F4D9A609E4}" presName="compNode" presStyleCnt="0"/>
      <dgm:spPr/>
    </dgm:pt>
    <dgm:pt modelId="{F15E62A7-4418-4631-9D1A-8697C80DA04E}" type="pres">
      <dgm:prSet presAssocID="{5CF04EC7-5831-4244-94E8-D0F4D9A609E4}" presName="bgRect" presStyleLbl="bgShp" presStyleIdx="2" presStyleCnt="3"/>
      <dgm:spPr/>
    </dgm:pt>
    <dgm:pt modelId="{A478CA61-FBED-42CC-9E83-CA6FACB2BC88}" type="pres">
      <dgm:prSet presAssocID="{5CF04EC7-5831-4244-94E8-D0F4D9A609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C7E31B6-E2AD-4C9C-B0E0-89F9AA49FA57}" type="pres">
      <dgm:prSet presAssocID="{5CF04EC7-5831-4244-94E8-D0F4D9A609E4}" presName="spaceRect" presStyleCnt="0"/>
      <dgm:spPr/>
    </dgm:pt>
    <dgm:pt modelId="{BC95FDCD-64F6-4D40-A61E-6B812BBADBE8}" type="pres">
      <dgm:prSet presAssocID="{5CF04EC7-5831-4244-94E8-D0F4D9A609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1AE22B-D690-4DA6-ACB3-57ABCE81D564}" srcId="{66CB7D97-C135-4E66-909F-623A500AE29C}" destId="{3038F9FE-153A-4A72-A7B4-F8906D200794}" srcOrd="1" destOrd="0" parTransId="{7107AB64-7493-4785-910C-1720FC2840D8}" sibTransId="{3CC7C157-1C2D-4748-BBEF-BB6A20EF6BE4}"/>
    <dgm:cxn modelId="{5A8C9B4E-60DB-4613-8771-2D6100B7BC60}" srcId="{66CB7D97-C135-4E66-909F-623A500AE29C}" destId="{F44F0740-837A-421F-BC27-5C90F4054B77}" srcOrd="0" destOrd="0" parTransId="{EE2C2EDA-9385-4CC0-B11E-931C08D33FD2}" sibTransId="{B53CFCB1-5D26-4C41-9481-BE5DC610B8BE}"/>
    <dgm:cxn modelId="{1BA51583-96CD-4BB8-BB4F-0B5D67AD2D6C}" type="presOf" srcId="{66CB7D97-C135-4E66-909F-623A500AE29C}" destId="{6FC56D26-AEA0-4DCD-A390-FFE447437FDA}" srcOrd="0" destOrd="0" presId="urn:microsoft.com/office/officeart/2018/2/layout/IconVerticalSolidList"/>
    <dgm:cxn modelId="{B98B2590-4261-4776-9A90-0A060D6C4F41}" type="presOf" srcId="{3038F9FE-153A-4A72-A7B4-F8906D200794}" destId="{F7911736-C6C4-436B-A301-0678C018AA72}" srcOrd="0" destOrd="0" presId="urn:microsoft.com/office/officeart/2018/2/layout/IconVerticalSolidList"/>
    <dgm:cxn modelId="{B46F2EA1-420E-40D5-9049-0482B9CD9AC8}" type="presOf" srcId="{F44F0740-837A-421F-BC27-5C90F4054B77}" destId="{71745275-79F1-449E-81C5-87803B6EC8A5}" srcOrd="0" destOrd="0" presId="urn:microsoft.com/office/officeart/2018/2/layout/IconVerticalSolidList"/>
    <dgm:cxn modelId="{71A917E9-7823-4106-BAFB-3DE819C8D8E4}" type="presOf" srcId="{5CF04EC7-5831-4244-94E8-D0F4D9A609E4}" destId="{BC95FDCD-64F6-4D40-A61E-6B812BBADBE8}" srcOrd="0" destOrd="0" presId="urn:microsoft.com/office/officeart/2018/2/layout/IconVerticalSolidList"/>
    <dgm:cxn modelId="{52647FF4-7618-4AE9-8D07-8D1294C56C40}" srcId="{66CB7D97-C135-4E66-909F-623A500AE29C}" destId="{5CF04EC7-5831-4244-94E8-D0F4D9A609E4}" srcOrd="2" destOrd="0" parTransId="{088870C3-1DFE-41DF-9372-03DDE25B783F}" sibTransId="{06A20020-79C8-42BD-A92A-8661F4E624E1}"/>
    <dgm:cxn modelId="{65EEFCAE-D523-4A50-9FD8-B75DDD007386}" type="presParOf" srcId="{6FC56D26-AEA0-4DCD-A390-FFE447437FDA}" destId="{7007832F-EA15-4345-A66B-7D2388EC06A0}" srcOrd="0" destOrd="0" presId="urn:microsoft.com/office/officeart/2018/2/layout/IconVerticalSolidList"/>
    <dgm:cxn modelId="{C9831787-3452-4A9C-88B2-070C4EE256B2}" type="presParOf" srcId="{7007832F-EA15-4345-A66B-7D2388EC06A0}" destId="{F5768C2C-9398-48CD-9104-2A6C9669A067}" srcOrd="0" destOrd="0" presId="urn:microsoft.com/office/officeart/2018/2/layout/IconVerticalSolidList"/>
    <dgm:cxn modelId="{C3ED5D85-2866-432A-93A5-CA1F09E974C5}" type="presParOf" srcId="{7007832F-EA15-4345-A66B-7D2388EC06A0}" destId="{9B9E1975-47CD-4922-B4EE-54584EA9A531}" srcOrd="1" destOrd="0" presId="urn:microsoft.com/office/officeart/2018/2/layout/IconVerticalSolidList"/>
    <dgm:cxn modelId="{85CAFD22-9A08-4D5C-8C16-9533CA3AC6E1}" type="presParOf" srcId="{7007832F-EA15-4345-A66B-7D2388EC06A0}" destId="{E00C35CA-C05A-438D-A56E-C4ADEA46916A}" srcOrd="2" destOrd="0" presId="urn:microsoft.com/office/officeart/2018/2/layout/IconVerticalSolidList"/>
    <dgm:cxn modelId="{62D1DF2E-EA4B-4166-8B27-6982BCCA4A79}" type="presParOf" srcId="{7007832F-EA15-4345-A66B-7D2388EC06A0}" destId="{71745275-79F1-449E-81C5-87803B6EC8A5}" srcOrd="3" destOrd="0" presId="urn:microsoft.com/office/officeart/2018/2/layout/IconVerticalSolidList"/>
    <dgm:cxn modelId="{BB0559DF-FE37-4881-8319-671C60C4240B}" type="presParOf" srcId="{6FC56D26-AEA0-4DCD-A390-FFE447437FDA}" destId="{89A70F0C-9A03-45F7-BCBA-D4AA46088356}" srcOrd="1" destOrd="0" presId="urn:microsoft.com/office/officeart/2018/2/layout/IconVerticalSolidList"/>
    <dgm:cxn modelId="{9A8DF102-6600-4EB3-9AEE-BC36D9F368BD}" type="presParOf" srcId="{6FC56D26-AEA0-4DCD-A390-FFE447437FDA}" destId="{807A262D-1DD6-4F4D-81F7-B9A0A66B90BF}" srcOrd="2" destOrd="0" presId="urn:microsoft.com/office/officeart/2018/2/layout/IconVerticalSolidList"/>
    <dgm:cxn modelId="{98B683EC-8573-4CC6-B421-21ED639E2620}" type="presParOf" srcId="{807A262D-1DD6-4F4D-81F7-B9A0A66B90BF}" destId="{1EC5902E-8461-49D0-B36A-AEB26B558F7C}" srcOrd="0" destOrd="0" presId="urn:microsoft.com/office/officeart/2018/2/layout/IconVerticalSolidList"/>
    <dgm:cxn modelId="{88FF76A9-3905-42C5-970C-53C87445CE17}" type="presParOf" srcId="{807A262D-1DD6-4F4D-81F7-B9A0A66B90BF}" destId="{4D0FE889-0DEF-4878-AA5D-9F7FBA90F4D0}" srcOrd="1" destOrd="0" presId="urn:microsoft.com/office/officeart/2018/2/layout/IconVerticalSolidList"/>
    <dgm:cxn modelId="{FDD295D2-25D0-4EC0-AB52-2C905DBBD511}" type="presParOf" srcId="{807A262D-1DD6-4F4D-81F7-B9A0A66B90BF}" destId="{6B085AD9-A4B6-42EA-9C7F-88037B08DB1B}" srcOrd="2" destOrd="0" presId="urn:microsoft.com/office/officeart/2018/2/layout/IconVerticalSolidList"/>
    <dgm:cxn modelId="{9303FEAA-F25F-40A1-AC6E-EA23EAC245A8}" type="presParOf" srcId="{807A262D-1DD6-4F4D-81F7-B9A0A66B90BF}" destId="{F7911736-C6C4-436B-A301-0678C018AA72}" srcOrd="3" destOrd="0" presId="urn:microsoft.com/office/officeart/2018/2/layout/IconVerticalSolidList"/>
    <dgm:cxn modelId="{3AE1253A-E52D-4A42-B5C8-52352D88A0F0}" type="presParOf" srcId="{6FC56D26-AEA0-4DCD-A390-FFE447437FDA}" destId="{FA3AF090-2520-4297-93EB-02C387BC51CC}" srcOrd="3" destOrd="0" presId="urn:microsoft.com/office/officeart/2018/2/layout/IconVerticalSolidList"/>
    <dgm:cxn modelId="{D97264EC-19D1-48E2-A289-0B5FA7CF2D66}" type="presParOf" srcId="{6FC56D26-AEA0-4DCD-A390-FFE447437FDA}" destId="{E3C1955F-2D7D-4232-98BF-913F4E2C7C3E}" srcOrd="4" destOrd="0" presId="urn:microsoft.com/office/officeart/2018/2/layout/IconVerticalSolidList"/>
    <dgm:cxn modelId="{E30F884F-8679-4806-875C-0A0DBCBF0DBD}" type="presParOf" srcId="{E3C1955F-2D7D-4232-98BF-913F4E2C7C3E}" destId="{F15E62A7-4418-4631-9D1A-8697C80DA04E}" srcOrd="0" destOrd="0" presId="urn:microsoft.com/office/officeart/2018/2/layout/IconVerticalSolidList"/>
    <dgm:cxn modelId="{3E658B10-C5E6-4AD9-94AA-BFF72B6208AE}" type="presParOf" srcId="{E3C1955F-2D7D-4232-98BF-913F4E2C7C3E}" destId="{A478CA61-FBED-42CC-9E83-CA6FACB2BC88}" srcOrd="1" destOrd="0" presId="urn:microsoft.com/office/officeart/2018/2/layout/IconVerticalSolidList"/>
    <dgm:cxn modelId="{A0BCA03B-F31A-43E5-A662-00AC13B2D5F9}" type="presParOf" srcId="{E3C1955F-2D7D-4232-98BF-913F4E2C7C3E}" destId="{BC7E31B6-E2AD-4C9C-B0E0-89F9AA49FA57}" srcOrd="2" destOrd="0" presId="urn:microsoft.com/office/officeart/2018/2/layout/IconVerticalSolidList"/>
    <dgm:cxn modelId="{2D85AFFC-1820-47B0-A650-841FDA85BDDF}" type="presParOf" srcId="{E3C1955F-2D7D-4232-98BF-913F4E2C7C3E}" destId="{BC95FDCD-64F6-4D40-A61E-6B812BBADB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F3E5F1-B028-44AE-A12F-6C3CA69223F2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A314D695-3CE6-48E5-92A8-162CE520C09C}">
      <dgm:prSet phldrT="[Text]" custT="1"/>
      <dgm:spPr/>
      <dgm:t>
        <a:bodyPr/>
        <a:lstStyle/>
        <a:p>
          <a:r>
            <a:rPr lang="de-AT" sz="2000" dirty="0"/>
            <a:t>1. Business </a:t>
          </a:r>
          <a:r>
            <a:rPr lang="en-GB" sz="2000" noProof="0" dirty="0"/>
            <a:t>understanding</a:t>
          </a:r>
        </a:p>
      </dgm:t>
    </dgm:pt>
    <dgm:pt modelId="{86D70F61-B61C-4254-A26F-BC1C4805BEF2}" type="parTrans" cxnId="{3742A19D-E99F-4F5F-82B9-0EAD49C89913}">
      <dgm:prSet/>
      <dgm:spPr/>
      <dgm:t>
        <a:bodyPr/>
        <a:lstStyle/>
        <a:p>
          <a:endParaRPr lang="de-DE"/>
        </a:p>
      </dgm:t>
    </dgm:pt>
    <dgm:pt modelId="{F9349A4A-2355-438F-8A43-90EDBDA2B7C5}" type="sibTrans" cxnId="{3742A19D-E99F-4F5F-82B9-0EAD49C89913}">
      <dgm:prSet/>
      <dgm:spPr/>
      <dgm:t>
        <a:bodyPr/>
        <a:lstStyle/>
        <a:p>
          <a:endParaRPr lang="de-DE"/>
        </a:p>
      </dgm:t>
    </dgm:pt>
    <dgm:pt modelId="{25429759-7D07-4EE1-B4BD-3E865EEC51F7}">
      <dgm:prSet phldrT="[Text]" custT="1"/>
      <dgm:spPr/>
      <dgm:t>
        <a:bodyPr/>
        <a:lstStyle/>
        <a:p>
          <a:r>
            <a:rPr lang="de-AT" sz="2000"/>
            <a:t>3. Data preparation</a:t>
          </a:r>
          <a:endParaRPr lang="de-AT" sz="2000" dirty="0"/>
        </a:p>
      </dgm:t>
    </dgm:pt>
    <dgm:pt modelId="{BAA41931-07E3-421B-85E8-DFA73C8BC5E5}" type="parTrans" cxnId="{235F6E39-ACD4-4488-A99A-9BCE6EF2A032}">
      <dgm:prSet/>
      <dgm:spPr/>
      <dgm:t>
        <a:bodyPr/>
        <a:lstStyle/>
        <a:p>
          <a:endParaRPr lang="de-DE"/>
        </a:p>
      </dgm:t>
    </dgm:pt>
    <dgm:pt modelId="{6495181B-0CF2-494E-A997-74362F4F817B}" type="sibTrans" cxnId="{235F6E39-ACD4-4488-A99A-9BCE6EF2A032}">
      <dgm:prSet/>
      <dgm:spPr/>
      <dgm:t>
        <a:bodyPr/>
        <a:lstStyle/>
        <a:p>
          <a:endParaRPr lang="de-DE"/>
        </a:p>
      </dgm:t>
    </dgm:pt>
    <dgm:pt modelId="{8A2D8CE0-3924-4DDC-A0FB-F6B6F816FD51}">
      <dgm:prSet phldrT="[Text]" custT="1"/>
      <dgm:spPr/>
      <dgm:t>
        <a:bodyPr/>
        <a:lstStyle/>
        <a:p>
          <a:r>
            <a:rPr lang="de-AT" sz="2000"/>
            <a:t>4. Modelling</a:t>
          </a:r>
          <a:endParaRPr lang="de-DE" sz="2000" dirty="0"/>
        </a:p>
      </dgm:t>
    </dgm:pt>
    <dgm:pt modelId="{B8062514-D0D0-4DB7-99D5-EB7A619873EE}" type="parTrans" cxnId="{E2433678-A37A-4D36-8086-C5C707CFCC1C}">
      <dgm:prSet/>
      <dgm:spPr/>
      <dgm:t>
        <a:bodyPr/>
        <a:lstStyle/>
        <a:p>
          <a:endParaRPr lang="de-DE"/>
        </a:p>
      </dgm:t>
    </dgm:pt>
    <dgm:pt modelId="{16A81AD4-58E8-441C-92DD-275E016E6840}" type="sibTrans" cxnId="{E2433678-A37A-4D36-8086-C5C707CFCC1C}">
      <dgm:prSet/>
      <dgm:spPr/>
      <dgm:t>
        <a:bodyPr/>
        <a:lstStyle/>
        <a:p>
          <a:endParaRPr lang="de-DE"/>
        </a:p>
      </dgm:t>
    </dgm:pt>
    <dgm:pt modelId="{3043906F-BE29-4BC2-8DBC-F500B7EFAF6B}">
      <dgm:prSet phldrT="[Text]" custT="1"/>
      <dgm:spPr/>
      <dgm:t>
        <a:bodyPr/>
        <a:lstStyle/>
        <a:p>
          <a:r>
            <a:rPr lang="de-AT" sz="2000"/>
            <a:t>5. Evaluation</a:t>
          </a:r>
          <a:endParaRPr lang="de-DE" sz="2000" dirty="0"/>
        </a:p>
      </dgm:t>
    </dgm:pt>
    <dgm:pt modelId="{C818E9F7-0ECF-4F0E-BC3E-51D06D19BDD3}" type="parTrans" cxnId="{219E8109-6DBD-40D9-AB4C-4D3F80FFADE2}">
      <dgm:prSet/>
      <dgm:spPr/>
      <dgm:t>
        <a:bodyPr/>
        <a:lstStyle/>
        <a:p>
          <a:endParaRPr lang="de-DE"/>
        </a:p>
      </dgm:t>
    </dgm:pt>
    <dgm:pt modelId="{593694E9-3C22-4172-B904-63FFEDDEED76}" type="sibTrans" cxnId="{219E8109-6DBD-40D9-AB4C-4D3F80FFADE2}">
      <dgm:prSet/>
      <dgm:spPr/>
      <dgm:t>
        <a:bodyPr/>
        <a:lstStyle/>
        <a:p>
          <a:endParaRPr lang="de-DE"/>
        </a:p>
      </dgm:t>
    </dgm:pt>
    <dgm:pt modelId="{7B770725-5E7B-4E40-AA11-45BDC85CB6C8}">
      <dgm:prSet phldrT="[Text]" custT="1"/>
      <dgm:spPr/>
      <dgm:t>
        <a:bodyPr/>
        <a:lstStyle/>
        <a:p>
          <a:r>
            <a:rPr lang="de-AT" sz="2000"/>
            <a:t>6. Deployment</a:t>
          </a:r>
          <a:endParaRPr lang="de-DE" sz="2000" dirty="0"/>
        </a:p>
      </dgm:t>
    </dgm:pt>
    <dgm:pt modelId="{8EA87A95-9232-4CD4-BABA-4C5AEF02F103}" type="parTrans" cxnId="{90B8B7D1-C5C0-4753-8B32-16F0ED507A1F}">
      <dgm:prSet/>
      <dgm:spPr/>
      <dgm:t>
        <a:bodyPr/>
        <a:lstStyle/>
        <a:p>
          <a:endParaRPr lang="de-DE"/>
        </a:p>
      </dgm:t>
    </dgm:pt>
    <dgm:pt modelId="{A68FAF1B-605B-4FB1-ACCC-7F4823CC602D}" type="sibTrans" cxnId="{90B8B7D1-C5C0-4753-8B32-16F0ED507A1F}">
      <dgm:prSet/>
      <dgm:spPr/>
      <dgm:t>
        <a:bodyPr/>
        <a:lstStyle/>
        <a:p>
          <a:endParaRPr lang="de-DE"/>
        </a:p>
      </dgm:t>
    </dgm:pt>
    <dgm:pt modelId="{A1B17670-34F6-4A61-B5AB-BFC6D08A2559}">
      <dgm:prSet custT="1"/>
      <dgm:spPr/>
      <dgm:t>
        <a:bodyPr/>
        <a:lstStyle/>
        <a:p>
          <a:r>
            <a:rPr lang="de-AT" sz="2000"/>
            <a:t>2. Data understanding</a:t>
          </a:r>
          <a:endParaRPr lang="de-DE" sz="2000" dirty="0"/>
        </a:p>
      </dgm:t>
    </dgm:pt>
    <dgm:pt modelId="{251262BB-BF41-40A1-9842-F9D1F0DAE51C}" type="parTrans" cxnId="{D98566FD-2704-4144-B81E-AD65609E0765}">
      <dgm:prSet/>
      <dgm:spPr/>
      <dgm:t>
        <a:bodyPr/>
        <a:lstStyle/>
        <a:p>
          <a:endParaRPr lang="de-DE"/>
        </a:p>
      </dgm:t>
    </dgm:pt>
    <dgm:pt modelId="{3A3C633B-1D0E-441C-8083-1220267595A6}" type="sibTrans" cxnId="{D98566FD-2704-4144-B81E-AD65609E0765}">
      <dgm:prSet/>
      <dgm:spPr/>
      <dgm:t>
        <a:bodyPr/>
        <a:lstStyle/>
        <a:p>
          <a:endParaRPr lang="de-DE"/>
        </a:p>
      </dgm:t>
    </dgm:pt>
    <dgm:pt modelId="{250651C1-C12D-482A-9996-C4B7B835DE43}" type="pres">
      <dgm:prSet presAssocID="{81F3E5F1-B028-44AE-A12F-6C3CA69223F2}" presName="cycle" presStyleCnt="0">
        <dgm:presLayoutVars>
          <dgm:dir/>
          <dgm:resizeHandles val="exact"/>
        </dgm:presLayoutVars>
      </dgm:prSet>
      <dgm:spPr/>
    </dgm:pt>
    <dgm:pt modelId="{73E40640-1D0F-4510-89F6-122AC933ABDC}" type="pres">
      <dgm:prSet presAssocID="{A314D695-3CE6-48E5-92A8-162CE520C09C}" presName="node" presStyleLbl="node1" presStyleIdx="0" presStyleCnt="6" custScaleX="145812">
        <dgm:presLayoutVars>
          <dgm:bulletEnabled val="1"/>
        </dgm:presLayoutVars>
      </dgm:prSet>
      <dgm:spPr/>
    </dgm:pt>
    <dgm:pt modelId="{600C0D6E-9DC6-41DC-855E-E57C7F75A4D6}" type="pres">
      <dgm:prSet presAssocID="{A314D695-3CE6-48E5-92A8-162CE520C09C}" presName="spNode" presStyleCnt="0"/>
      <dgm:spPr/>
    </dgm:pt>
    <dgm:pt modelId="{B0AB6812-FEB2-4D37-98EF-C5503A5EDC95}" type="pres">
      <dgm:prSet presAssocID="{F9349A4A-2355-438F-8A43-90EDBDA2B7C5}" presName="sibTrans" presStyleLbl="sibTrans1D1" presStyleIdx="0" presStyleCnt="6"/>
      <dgm:spPr/>
    </dgm:pt>
    <dgm:pt modelId="{E6C020A7-F1F2-4688-AB9F-FADB01E10592}" type="pres">
      <dgm:prSet presAssocID="{A1B17670-34F6-4A61-B5AB-BFC6D08A2559}" presName="node" presStyleLbl="node1" presStyleIdx="1" presStyleCnt="6" custScaleX="145812">
        <dgm:presLayoutVars>
          <dgm:bulletEnabled val="1"/>
        </dgm:presLayoutVars>
      </dgm:prSet>
      <dgm:spPr/>
    </dgm:pt>
    <dgm:pt modelId="{5C542E49-7D1A-4F03-8770-C0F912AD8B65}" type="pres">
      <dgm:prSet presAssocID="{A1B17670-34F6-4A61-B5AB-BFC6D08A2559}" presName="spNode" presStyleCnt="0"/>
      <dgm:spPr/>
    </dgm:pt>
    <dgm:pt modelId="{ACD7361F-9259-4F74-BE95-17B2FE92D525}" type="pres">
      <dgm:prSet presAssocID="{3A3C633B-1D0E-441C-8083-1220267595A6}" presName="sibTrans" presStyleLbl="sibTrans1D1" presStyleIdx="1" presStyleCnt="6"/>
      <dgm:spPr/>
    </dgm:pt>
    <dgm:pt modelId="{6A122B7D-8510-47BF-A2E0-91A8D95987AE}" type="pres">
      <dgm:prSet presAssocID="{25429759-7D07-4EE1-B4BD-3E865EEC51F7}" presName="node" presStyleLbl="node1" presStyleIdx="2" presStyleCnt="6" custScaleX="145812">
        <dgm:presLayoutVars>
          <dgm:bulletEnabled val="1"/>
        </dgm:presLayoutVars>
      </dgm:prSet>
      <dgm:spPr/>
    </dgm:pt>
    <dgm:pt modelId="{BB1AAD5C-BDC5-4EEA-985C-0B412CC13BF7}" type="pres">
      <dgm:prSet presAssocID="{25429759-7D07-4EE1-B4BD-3E865EEC51F7}" presName="spNode" presStyleCnt="0"/>
      <dgm:spPr/>
    </dgm:pt>
    <dgm:pt modelId="{3CA1CC61-4206-4098-800E-F6DD89F7FF31}" type="pres">
      <dgm:prSet presAssocID="{6495181B-0CF2-494E-A997-74362F4F817B}" presName="sibTrans" presStyleLbl="sibTrans1D1" presStyleIdx="2" presStyleCnt="6"/>
      <dgm:spPr/>
    </dgm:pt>
    <dgm:pt modelId="{42D25AD0-727C-49B1-998C-1B09449E81A6}" type="pres">
      <dgm:prSet presAssocID="{8A2D8CE0-3924-4DDC-A0FB-F6B6F816FD51}" presName="node" presStyleLbl="node1" presStyleIdx="3" presStyleCnt="6" custScaleX="145812">
        <dgm:presLayoutVars>
          <dgm:bulletEnabled val="1"/>
        </dgm:presLayoutVars>
      </dgm:prSet>
      <dgm:spPr/>
    </dgm:pt>
    <dgm:pt modelId="{9F0E02BB-6521-44B9-900C-62F83FBD253E}" type="pres">
      <dgm:prSet presAssocID="{8A2D8CE0-3924-4DDC-A0FB-F6B6F816FD51}" presName="spNode" presStyleCnt="0"/>
      <dgm:spPr/>
    </dgm:pt>
    <dgm:pt modelId="{8D3B0D89-7971-40A5-BAD7-A0F40ABF09F4}" type="pres">
      <dgm:prSet presAssocID="{16A81AD4-58E8-441C-92DD-275E016E6840}" presName="sibTrans" presStyleLbl="sibTrans1D1" presStyleIdx="3" presStyleCnt="6"/>
      <dgm:spPr/>
    </dgm:pt>
    <dgm:pt modelId="{9CCEF8C8-261A-4071-BA06-8DE5A416048C}" type="pres">
      <dgm:prSet presAssocID="{3043906F-BE29-4BC2-8DBC-F500B7EFAF6B}" presName="node" presStyleLbl="node1" presStyleIdx="4" presStyleCnt="6" custScaleX="145812">
        <dgm:presLayoutVars>
          <dgm:bulletEnabled val="1"/>
        </dgm:presLayoutVars>
      </dgm:prSet>
      <dgm:spPr/>
    </dgm:pt>
    <dgm:pt modelId="{A4AD184D-9C0B-4872-B286-C947E69C1EF0}" type="pres">
      <dgm:prSet presAssocID="{3043906F-BE29-4BC2-8DBC-F500B7EFAF6B}" presName="spNode" presStyleCnt="0"/>
      <dgm:spPr/>
    </dgm:pt>
    <dgm:pt modelId="{1DA5A59F-FFD6-49C5-BA78-C272848AB6F2}" type="pres">
      <dgm:prSet presAssocID="{593694E9-3C22-4172-B904-63FFEDDEED76}" presName="sibTrans" presStyleLbl="sibTrans1D1" presStyleIdx="4" presStyleCnt="6"/>
      <dgm:spPr/>
    </dgm:pt>
    <dgm:pt modelId="{9545515E-9537-4E3E-B4ED-FB97CC969B77}" type="pres">
      <dgm:prSet presAssocID="{7B770725-5E7B-4E40-AA11-45BDC85CB6C8}" presName="node" presStyleLbl="node1" presStyleIdx="5" presStyleCnt="6" custScaleX="145812">
        <dgm:presLayoutVars>
          <dgm:bulletEnabled val="1"/>
        </dgm:presLayoutVars>
      </dgm:prSet>
      <dgm:spPr/>
    </dgm:pt>
    <dgm:pt modelId="{16BF72F3-9A3E-4634-B775-D618AB0AE4E0}" type="pres">
      <dgm:prSet presAssocID="{7B770725-5E7B-4E40-AA11-45BDC85CB6C8}" presName="spNode" presStyleCnt="0"/>
      <dgm:spPr/>
    </dgm:pt>
    <dgm:pt modelId="{10AA4510-9659-4131-ABCB-68BB32BD41B9}" type="pres">
      <dgm:prSet presAssocID="{A68FAF1B-605B-4FB1-ACCC-7F4823CC602D}" presName="sibTrans" presStyleLbl="sibTrans1D1" presStyleIdx="5" presStyleCnt="6"/>
      <dgm:spPr/>
    </dgm:pt>
  </dgm:ptLst>
  <dgm:cxnLst>
    <dgm:cxn modelId="{219E8109-6DBD-40D9-AB4C-4D3F80FFADE2}" srcId="{81F3E5F1-B028-44AE-A12F-6C3CA69223F2}" destId="{3043906F-BE29-4BC2-8DBC-F500B7EFAF6B}" srcOrd="4" destOrd="0" parTransId="{C818E9F7-0ECF-4F0E-BC3E-51D06D19BDD3}" sibTransId="{593694E9-3C22-4172-B904-63FFEDDEED76}"/>
    <dgm:cxn modelId="{B3EF9410-FB61-4FB3-A4EB-1DF26B9A0D76}" type="presOf" srcId="{A68FAF1B-605B-4FB1-ACCC-7F4823CC602D}" destId="{10AA4510-9659-4131-ABCB-68BB32BD41B9}" srcOrd="0" destOrd="0" presId="urn:microsoft.com/office/officeart/2005/8/layout/cycle5"/>
    <dgm:cxn modelId="{84468937-EE85-4C38-B235-0AAA2604B616}" type="presOf" srcId="{593694E9-3C22-4172-B904-63FFEDDEED76}" destId="{1DA5A59F-FFD6-49C5-BA78-C272848AB6F2}" srcOrd="0" destOrd="0" presId="urn:microsoft.com/office/officeart/2005/8/layout/cycle5"/>
    <dgm:cxn modelId="{235F6E39-ACD4-4488-A99A-9BCE6EF2A032}" srcId="{81F3E5F1-B028-44AE-A12F-6C3CA69223F2}" destId="{25429759-7D07-4EE1-B4BD-3E865EEC51F7}" srcOrd="2" destOrd="0" parTransId="{BAA41931-07E3-421B-85E8-DFA73C8BC5E5}" sibTransId="{6495181B-0CF2-494E-A997-74362F4F817B}"/>
    <dgm:cxn modelId="{5D35A73A-FEEA-48D5-8D6A-EB353E564DE4}" type="presOf" srcId="{25429759-7D07-4EE1-B4BD-3E865EEC51F7}" destId="{6A122B7D-8510-47BF-A2E0-91A8D95987AE}" srcOrd="0" destOrd="0" presId="urn:microsoft.com/office/officeart/2005/8/layout/cycle5"/>
    <dgm:cxn modelId="{C143C542-EB9B-4AA3-A3F4-B1DE721EAB56}" type="presOf" srcId="{16A81AD4-58E8-441C-92DD-275E016E6840}" destId="{8D3B0D89-7971-40A5-BAD7-A0F40ABF09F4}" srcOrd="0" destOrd="0" presId="urn:microsoft.com/office/officeart/2005/8/layout/cycle5"/>
    <dgm:cxn modelId="{BBFF6465-3860-4C80-A4E2-87F2956EA57E}" type="presOf" srcId="{6495181B-0CF2-494E-A997-74362F4F817B}" destId="{3CA1CC61-4206-4098-800E-F6DD89F7FF31}" srcOrd="0" destOrd="0" presId="urn:microsoft.com/office/officeart/2005/8/layout/cycle5"/>
    <dgm:cxn modelId="{273A156E-2687-4304-992B-B78F7947F0B8}" type="presOf" srcId="{3A3C633B-1D0E-441C-8083-1220267595A6}" destId="{ACD7361F-9259-4F74-BE95-17B2FE92D525}" srcOrd="0" destOrd="0" presId="urn:microsoft.com/office/officeart/2005/8/layout/cycle5"/>
    <dgm:cxn modelId="{525DE66E-ADB5-49AD-90A1-ADC4C08AE33D}" type="presOf" srcId="{F9349A4A-2355-438F-8A43-90EDBDA2B7C5}" destId="{B0AB6812-FEB2-4D37-98EF-C5503A5EDC95}" srcOrd="0" destOrd="0" presId="urn:microsoft.com/office/officeart/2005/8/layout/cycle5"/>
    <dgm:cxn modelId="{316B2D6F-B70E-4357-A3AF-17DBE3FB6882}" type="presOf" srcId="{A1B17670-34F6-4A61-B5AB-BFC6D08A2559}" destId="{E6C020A7-F1F2-4688-AB9F-FADB01E10592}" srcOrd="0" destOrd="0" presId="urn:microsoft.com/office/officeart/2005/8/layout/cycle5"/>
    <dgm:cxn modelId="{7277C76F-8EC6-411A-85C5-77023827FB41}" type="presOf" srcId="{3043906F-BE29-4BC2-8DBC-F500B7EFAF6B}" destId="{9CCEF8C8-261A-4071-BA06-8DE5A416048C}" srcOrd="0" destOrd="0" presId="urn:microsoft.com/office/officeart/2005/8/layout/cycle5"/>
    <dgm:cxn modelId="{E2433678-A37A-4D36-8086-C5C707CFCC1C}" srcId="{81F3E5F1-B028-44AE-A12F-6C3CA69223F2}" destId="{8A2D8CE0-3924-4DDC-A0FB-F6B6F816FD51}" srcOrd="3" destOrd="0" parTransId="{B8062514-D0D0-4DB7-99D5-EB7A619873EE}" sibTransId="{16A81AD4-58E8-441C-92DD-275E016E6840}"/>
    <dgm:cxn modelId="{76D00F7B-98B7-4222-8E0A-DE2CA46E9D4A}" type="presOf" srcId="{8A2D8CE0-3924-4DDC-A0FB-F6B6F816FD51}" destId="{42D25AD0-727C-49B1-998C-1B09449E81A6}" srcOrd="0" destOrd="0" presId="urn:microsoft.com/office/officeart/2005/8/layout/cycle5"/>
    <dgm:cxn modelId="{1973BF80-285F-4CB0-9027-267D9C2780C7}" type="presOf" srcId="{81F3E5F1-B028-44AE-A12F-6C3CA69223F2}" destId="{250651C1-C12D-482A-9996-C4B7B835DE43}" srcOrd="0" destOrd="0" presId="urn:microsoft.com/office/officeart/2005/8/layout/cycle5"/>
    <dgm:cxn modelId="{3742A19D-E99F-4F5F-82B9-0EAD49C89913}" srcId="{81F3E5F1-B028-44AE-A12F-6C3CA69223F2}" destId="{A314D695-3CE6-48E5-92A8-162CE520C09C}" srcOrd="0" destOrd="0" parTransId="{86D70F61-B61C-4254-A26F-BC1C4805BEF2}" sibTransId="{F9349A4A-2355-438F-8A43-90EDBDA2B7C5}"/>
    <dgm:cxn modelId="{9DB7B3C2-5C24-4445-8B0E-34ECC0F41002}" type="presOf" srcId="{A314D695-3CE6-48E5-92A8-162CE520C09C}" destId="{73E40640-1D0F-4510-89F6-122AC933ABDC}" srcOrd="0" destOrd="0" presId="urn:microsoft.com/office/officeart/2005/8/layout/cycle5"/>
    <dgm:cxn modelId="{E34E98C8-93FF-4044-8773-CCCE3BDA77C1}" type="presOf" srcId="{7B770725-5E7B-4E40-AA11-45BDC85CB6C8}" destId="{9545515E-9537-4E3E-B4ED-FB97CC969B77}" srcOrd="0" destOrd="0" presId="urn:microsoft.com/office/officeart/2005/8/layout/cycle5"/>
    <dgm:cxn modelId="{90B8B7D1-C5C0-4753-8B32-16F0ED507A1F}" srcId="{81F3E5F1-B028-44AE-A12F-6C3CA69223F2}" destId="{7B770725-5E7B-4E40-AA11-45BDC85CB6C8}" srcOrd="5" destOrd="0" parTransId="{8EA87A95-9232-4CD4-BABA-4C5AEF02F103}" sibTransId="{A68FAF1B-605B-4FB1-ACCC-7F4823CC602D}"/>
    <dgm:cxn modelId="{D98566FD-2704-4144-B81E-AD65609E0765}" srcId="{81F3E5F1-B028-44AE-A12F-6C3CA69223F2}" destId="{A1B17670-34F6-4A61-B5AB-BFC6D08A2559}" srcOrd="1" destOrd="0" parTransId="{251262BB-BF41-40A1-9842-F9D1F0DAE51C}" sibTransId="{3A3C633B-1D0E-441C-8083-1220267595A6}"/>
    <dgm:cxn modelId="{2E08EE22-73D2-4D88-8424-8E5A08385651}" type="presParOf" srcId="{250651C1-C12D-482A-9996-C4B7B835DE43}" destId="{73E40640-1D0F-4510-89F6-122AC933ABDC}" srcOrd="0" destOrd="0" presId="urn:microsoft.com/office/officeart/2005/8/layout/cycle5"/>
    <dgm:cxn modelId="{9BAB050F-A2A4-415E-9380-4FD5A127BE9D}" type="presParOf" srcId="{250651C1-C12D-482A-9996-C4B7B835DE43}" destId="{600C0D6E-9DC6-41DC-855E-E57C7F75A4D6}" srcOrd="1" destOrd="0" presId="urn:microsoft.com/office/officeart/2005/8/layout/cycle5"/>
    <dgm:cxn modelId="{B9D89098-2694-4101-B176-867CE3EDB254}" type="presParOf" srcId="{250651C1-C12D-482A-9996-C4B7B835DE43}" destId="{B0AB6812-FEB2-4D37-98EF-C5503A5EDC95}" srcOrd="2" destOrd="0" presId="urn:microsoft.com/office/officeart/2005/8/layout/cycle5"/>
    <dgm:cxn modelId="{375DF18E-222F-4FA5-AC92-6B1FF22914B9}" type="presParOf" srcId="{250651C1-C12D-482A-9996-C4B7B835DE43}" destId="{E6C020A7-F1F2-4688-AB9F-FADB01E10592}" srcOrd="3" destOrd="0" presId="urn:microsoft.com/office/officeart/2005/8/layout/cycle5"/>
    <dgm:cxn modelId="{0DC6127F-74F7-471F-9AF1-30AE8B14FCA3}" type="presParOf" srcId="{250651C1-C12D-482A-9996-C4B7B835DE43}" destId="{5C542E49-7D1A-4F03-8770-C0F912AD8B65}" srcOrd="4" destOrd="0" presId="urn:microsoft.com/office/officeart/2005/8/layout/cycle5"/>
    <dgm:cxn modelId="{5351C926-3023-49CF-8444-E3E6BAE6F730}" type="presParOf" srcId="{250651C1-C12D-482A-9996-C4B7B835DE43}" destId="{ACD7361F-9259-4F74-BE95-17B2FE92D525}" srcOrd="5" destOrd="0" presId="urn:microsoft.com/office/officeart/2005/8/layout/cycle5"/>
    <dgm:cxn modelId="{216BDE58-3569-4E96-8101-D3D9E14083C2}" type="presParOf" srcId="{250651C1-C12D-482A-9996-C4B7B835DE43}" destId="{6A122B7D-8510-47BF-A2E0-91A8D95987AE}" srcOrd="6" destOrd="0" presId="urn:microsoft.com/office/officeart/2005/8/layout/cycle5"/>
    <dgm:cxn modelId="{DFE28D43-136E-43F6-B60C-B806AEC96170}" type="presParOf" srcId="{250651C1-C12D-482A-9996-C4B7B835DE43}" destId="{BB1AAD5C-BDC5-4EEA-985C-0B412CC13BF7}" srcOrd="7" destOrd="0" presId="urn:microsoft.com/office/officeart/2005/8/layout/cycle5"/>
    <dgm:cxn modelId="{DAF5A88B-C71A-4137-A32F-AB772DCBD990}" type="presParOf" srcId="{250651C1-C12D-482A-9996-C4B7B835DE43}" destId="{3CA1CC61-4206-4098-800E-F6DD89F7FF31}" srcOrd="8" destOrd="0" presId="urn:microsoft.com/office/officeart/2005/8/layout/cycle5"/>
    <dgm:cxn modelId="{D34C606F-156A-4BA1-A719-A3A8E0DA8A01}" type="presParOf" srcId="{250651C1-C12D-482A-9996-C4B7B835DE43}" destId="{42D25AD0-727C-49B1-998C-1B09449E81A6}" srcOrd="9" destOrd="0" presId="urn:microsoft.com/office/officeart/2005/8/layout/cycle5"/>
    <dgm:cxn modelId="{33EC2D84-9793-4A05-A5E8-7D2BFD2C9742}" type="presParOf" srcId="{250651C1-C12D-482A-9996-C4B7B835DE43}" destId="{9F0E02BB-6521-44B9-900C-62F83FBD253E}" srcOrd="10" destOrd="0" presId="urn:microsoft.com/office/officeart/2005/8/layout/cycle5"/>
    <dgm:cxn modelId="{79C9BF64-9526-48C1-A49A-F9D94B29D374}" type="presParOf" srcId="{250651C1-C12D-482A-9996-C4B7B835DE43}" destId="{8D3B0D89-7971-40A5-BAD7-A0F40ABF09F4}" srcOrd="11" destOrd="0" presId="urn:microsoft.com/office/officeart/2005/8/layout/cycle5"/>
    <dgm:cxn modelId="{10A8417B-58C0-4CFE-BC95-D2183700C5B8}" type="presParOf" srcId="{250651C1-C12D-482A-9996-C4B7B835DE43}" destId="{9CCEF8C8-261A-4071-BA06-8DE5A416048C}" srcOrd="12" destOrd="0" presId="urn:microsoft.com/office/officeart/2005/8/layout/cycle5"/>
    <dgm:cxn modelId="{7813E0DC-5EAA-4EA0-AC04-3D60E9DDA350}" type="presParOf" srcId="{250651C1-C12D-482A-9996-C4B7B835DE43}" destId="{A4AD184D-9C0B-4872-B286-C947E69C1EF0}" srcOrd="13" destOrd="0" presId="urn:microsoft.com/office/officeart/2005/8/layout/cycle5"/>
    <dgm:cxn modelId="{BA568899-F922-42D7-B8E6-B037865D7815}" type="presParOf" srcId="{250651C1-C12D-482A-9996-C4B7B835DE43}" destId="{1DA5A59F-FFD6-49C5-BA78-C272848AB6F2}" srcOrd="14" destOrd="0" presId="urn:microsoft.com/office/officeart/2005/8/layout/cycle5"/>
    <dgm:cxn modelId="{59EF081E-D26B-4200-AA03-1C1DA1F7393A}" type="presParOf" srcId="{250651C1-C12D-482A-9996-C4B7B835DE43}" destId="{9545515E-9537-4E3E-B4ED-FB97CC969B77}" srcOrd="15" destOrd="0" presId="urn:microsoft.com/office/officeart/2005/8/layout/cycle5"/>
    <dgm:cxn modelId="{D344ABEA-FFD1-4F12-88DB-42CB2570E761}" type="presParOf" srcId="{250651C1-C12D-482A-9996-C4B7B835DE43}" destId="{16BF72F3-9A3E-4634-B775-D618AB0AE4E0}" srcOrd="16" destOrd="0" presId="urn:microsoft.com/office/officeart/2005/8/layout/cycle5"/>
    <dgm:cxn modelId="{254A7B1D-D899-41AC-871D-F481A567A5EF}" type="presParOf" srcId="{250651C1-C12D-482A-9996-C4B7B835DE43}" destId="{10AA4510-9659-4131-ABCB-68BB32BD41B9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D606EC-0CE4-42A0-B614-6A72B2D725F1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522F36C-35EE-484A-A7D7-121FCE18A0E5}">
      <dgm:prSet phldrT="[Text]"/>
      <dgm:spPr/>
      <dgm:t>
        <a:bodyPr/>
        <a:lstStyle/>
        <a:p>
          <a:r>
            <a:rPr lang="de-AT" dirty="0" err="1"/>
            <a:t>Pre</a:t>
          </a:r>
          <a:r>
            <a:rPr lang="de-AT" dirty="0"/>
            <a:t>-Login Check </a:t>
          </a:r>
          <a:endParaRPr lang="de-DE" dirty="0"/>
        </a:p>
      </dgm:t>
    </dgm:pt>
    <dgm:pt modelId="{ACA07362-04C7-4EEE-B2C0-23EB32A80830}" type="parTrans" cxnId="{86854F62-B653-43D6-A5F6-06E57BBE6D5D}">
      <dgm:prSet/>
      <dgm:spPr/>
      <dgm:t>
        <a:bodyPr/>
        <a:lstStyle/>
        <a:p>
          <a:endParaRPr lang="de-DE"/>
        </a:p>
      </dgm:t>
    </dgm:pt>
    <dgm:pt modelId="{ABA96B45-63A2-46D8-B5EE-B86F5B473234}" type="sibTrans" cxnId="{86854F62-B653-43D6-A5F6-06E57BBE6D5D}">
      <dgm:prSet/>
      <dgm:spPr/>
      <dgm:t>
        <a:bodyPr/>
        <a:lstStyle/>
        <a:p>
          <a:endParaRPr lang="de-DE"/>
        </a:p>
      </dgm:t>
    </dgm:pt>
    <dgm:pt modelId="{878B0F25-CBF5-49AB-ADCB-AD4561A156E3}">
      <dgm:prSet phldrT="[Text]"/>
      <dgm:spPr/>
      <dgm:t>
        <a:bodyPr/>
        <a:lstStyle/>
        <a:p>
          <a:r>
            <a:rPr lang="de-AT" dirty="0"/>
            <a:t>AI Captcha</a:t>
          </a:r>
          <a:endParaRPr lang="de-DE" dirty="0"/>
        </a:p>
      </dgm:t>
    </dgm:pt>
    <dgm:pt modelId="{3FEFCC65-69D2-4FAA-B6D9-43A1A949FFC7}" type="parTrans" cxnId="{61141A66-6D15-4258-B21E-2421ADE744D8}">
      <dgm:prSet/>
      <dgm:spPr/>
      <dgm:t>
        <a:bodyPr/>
        <a:lstStyle/>
        <a:p>
          <a:endParaRPr lang="de-DE"/>
        </a:p>
      </dgm:t>
    </dgm:pt>
    <dgm:pt modelId="{4F1175E2-99D9-4CB6-8EC9-42D43EF665DF}" type="sibTrans" cxnId="{61141A66-6D15-4258-B21E-2421ADE744D8}">
      <dgm:prSet/>
      <dgm:spPr/>
      <dgm:t>
        <a:bodyPr/>
        <a:lstStyle/>
        <a:p>
          <a:endParaRPr lang="de-DE"/>
        </a:p>
      </dgm:t>
    </dgm:pt>
    <dgm:pt modelId="{18C4398E-8D38-436F-9A3E-F173A7A3683C}">
      <dgm:prSet phldrT="[Text]"/>
      <dgm:spPr/>
      <dgm:t>
        <a:bodyPr/>
        <a:lstStyle/>
        <a:p>
          <a:r>
            <a:rPr lang="en-GB" noProof="0" dirty="0"/>
            <a:t>Continuous Network Traffic Monitoring</a:t>
          </a:r>
        </a:p>
      </dgm:t>
    </dgm:pt>
    <dgm:pt modelId="{39590637-106D-451A-A523-35503DD59820}" type="parTrans" cxnId="{DD852A1C-121C-4D46-9040-A3CF95EA2F03}">
      <dgm:prSet/>
      <dgm:spPr/>
      <dgm:t>
        <a:bodyPr/>
        <a:lstStyle/>
        <a:p>
          <a:endParaRPr lang="de-DE"/>
        </a:p>
      </dgm:t>
    </dgm:pt>
    <dgm:pt modelId="{C963AEF7-CB47-49A3-AAFB-ED983809C163}" type="sibTrans" cxnId="{DD852A1C-121C-4D46-9040-A3CF95EA2F03}">
      <dgm:prSet/>
      <dgm:spPr/>
      <dgm:t>
        <a:bodyPr/>
        <a:lstStyle/>
        <a:p>
          <a:endParaRPr lang="de-DE"/>
        </a:p>
      </dgm:t>
    </dgm:pt>
    <dgm:pt modelId="{C4E2E7EB-5385-41D5-B8A1-183328469FDB}" type="pres">
      <dgm:prSet presAssocID="{19D606EC-0CE4-42A0-B614-6A72B2D725F1}" presName="Name0" presStyleCnt="0">
        <dgm:presLayoutVars>
          <dgm:dir/>
          <dgm:resizeHandles val="exact"/>
        </dgm:presLayoutVars>
      </dgm:prSet>
      <dgm:spPr/>
    </dgm:pt>
    <dgm:pt modelId="{E2ADDF47-DE58-4618-B4E7-AB7E7B8B0726}" type="pres">
      <dgm:prSet presAssocID="{0522F36C-35EE-484A-A7D7-121FCE18A0E5}" presName="node" presStyleLbl="node1" presStyleIdx="0" presStyleCnt="3">
        <dgm:presLayoutVars>
          <dgm:bulletEnabled val="1"/>
        </dgm:presLayoutVars>
      </dgm:prSet>
      <dgm:spPr/>
    </dgm:pt>
    <dgm:pt modelId="{3B2FC592-A68D-44BA-8ACF-CA94DF5CE122}" type="pres">
      <dgm:prSet presAssocID="{ABA96B45-63A2-46D8-B5EE-B86F5B473234}" presName="sibTrans" presStyleLbl="sibTrans2D1" presStyleIdx="0" presStyleCnt="2" custFlipVert="1" custScaleY="24066"/>
      <dgm:spPr/>
    </dgm:pt>
    <dgm:pt modelId="{2CE5FA57-7E1B-4CA6-AAD5-7968E0630645}" type="pres">
      <dgm:prSet presAssocID="{ABA96B45-63A2-46D8-B5EE-B86F5B473234}" presName="connectorText" presStyleLbl="sibTrans2D1" presStyleIdx="0" presStyleCnt="2"/>
      <dgm:spPr/>
    </dgm:pt>
    <dgm:pt modelId="{5410A759-BC9A-42A3-8AE9-9A9478FB6A24}" type="pres">
      <dgm:prSet presAssocID="{878B0F25-CBF5-49AB-ADCB-AD4561A156E3}" presName="node" presStyleLbl="node1" presStyleIdx="1" presStyleCnt="3">
        <dgm:presLayoutVars>
          <dgm:bulletEnabled val="1"/>
        </dgm:presLayoutVars>
      </dgm:prSet>
      <dgm:spPr/>
    </dgm:pt>
    <dgm:pt modelId="{E6ACD133-2777-4DE0-9550-60491FDE1C9D}" type="pres">
      <dgm:prSet presAssocID="{4F1175E2-99D9-4CB6-8EC9-42D43EF665DF}" presName="sibTrans" presStyleLbl="sibTrans2D1" presStyleIdx="1" presStyleCnt="2" custFlipVert="1" custScaleY="27769"/>
      <dgm:spPr/>
    </dgm:pt>
    <dgm:pt modelId="{13FDCAC4-436E-4988-890E-C6CC800BDB16}" type="pres">
      <dgm:prSet presAssocID="{4F1175E2-99D9-4CB6-8EC9-42D43EF665DF}" presName="connectorText" presStyleLbl="sibTrans2D1" presStyleIdx="1" presStyleCnt="2"/>
      <dgm:spPr/>
    </dgm:pt>
    <dgm:pt modelId="{D7294718-3ECE-43B5-8F7C-A35EA3E33231}" type="pres">
      <dgm:prSet presAssocID="{18C4398E-8D38-436F-9A3E-F173A7A3683C}" presName="node" presStyleLbl="node1" presStyleIdx="2" presStyleCnt="3">
        <dgm:presLayoutVars>
          <dgm:bulletEnabled val="1"/>
        </dgm:presLayoutVars>
      </dgm:prSet>
      <dgm:spPr/>
    </dgm:pt>
  </dgm:ptLst>
  <dgm:cxnLst>
    <dgm:cxn modelId="{53300E1C-790A-4E93-B807-18D1ACB09307}" type="presOf" srcId="{878B0F25-CBF5-49AB-ADCB-AD4561A156E3}" destId="{5410A759-BC9A-42A3-8AE9-9A9478FB6A24}" srcOrd="0" destOrd="0" presId="urn:microsoft.com/office/officeart/2005/8/layout/process1"/>
    <dgm:cxn modelId="{DD852A1C-121C-4D46-9040-A3CF95EA2F03}" srcId="{19D606EC-0CE4-42A0-B614-6A72B2D725F1}" destId="{18C4398E-8D38-436F-9A3E-F173A7A3683C}" srcOrd="2" destOrd="0" parTransId="{39590637-106D-451A-A523-35503DD59820}" sibTransId="{C963AEF7-CB47-49A3-AAFB-ED983809C163}"/>
    <dgm:cxn modelId="{BC95F226-0658-4881-AC68-B8761DA38769}" type="presOf" srcId="{4F1175E2-99D9-4CB6-8EC9-42D43EF665DF}" destId="{E6ACD133-2777-4DE0-9550-60491FDE1C9D}" srcOrd="0" destOrd="0" presId="urn:microsoft.com/office/officeart/2005/8/layout/process1"/>
    <dgm:cxn modelId="{4156F03E-D812-498E-B92B-1ACA14B972A1}" type="presOf" srcId="{18C4398E-8D38-436F-9A3E-F173A7A3683C}" destId="{D7294718-3ECE-43B5-8F7C-A35EA3E33231}" srcOrd="0" destOrd="0" presId="urn:microsoft.com/office/officeart/2005/8/layout/process1"/>
    <dgm:cxn modelId="{86854F62-B653-43D6-A5F6-06E57BBE6D5D}" srcId="{19D606EC-0CE4-42A0-B614-6A72B2D725F1}" destId="{0522F36C-35EE-484A-A7D7-121FCE18A0E5}" srcOrd="0" destOrd="0" parTransId="{ACA07362-04C7-4EEE-B2C0-23EB32A80830}" sibTransId="{ABA96B45-63A2-46D8-B5EE-B86F5B473234}"/>
    <dgm:cxn modelId="{61141A66-6D15-4258-B21E-2421ADE744D8}" srcId="{19D606EC-0CE4-42A0-B614-6A72B2D725F1}" destId="{878B0F25-CBF5-49AB-ADCB-AD4561A156E3}" srcOrd="1" destOrd="0" parTransId="{3FEFCC65-69D2-4FAA-B6D9-43A1A949FFC7}" sibTransId="{4F1175E2-99D9-4CB6-8EC9-42D43EF665DF}"/>
    <dgm:cxn modelId="{D3784871-B19C-4AEF-A117-700C855C87E1}" type="presOf" srcId="{ABA96B45-63A2-46D8-B5EE-B86F5B473234}" destId="{2CE5FA57-7E1B-4CA6-AAD5-7968E0630645}" srcOrd="1" destOrd="0" presId="urn:microsoft.com/office/officeart/2005/8/layout/process1"/>
    <dgm:cxn modelId="{EFAB0952-3A79-4D66-A206-39112BCC1EDC}" type="presOf" srcId="{4F1175E2-99D9-4CB6-8EC9-42D43EF665DF}" destId="{13FDCAC4-436E-4988-890E-C6CC800BDB16}" srcOrd="1" destOrd="0" presId="urn:microsoft.com/office/officeart/2005/8/layout/process1"/>
    <dgm:cxn modelId="{E57367C5-0AB0-47B2-B6AC-81C6CF3CE50B}" type="presOf" srcId="{19D606EC-0CE4-42A0-B614-6A72B2D725F1}" destId="{C4E2E7EB-5385-41D5-B8A1-183328469FDB}" srcOrd="0" destOrd="0" presId="urn:microsoft.com/office/officeart/2005/8/layout/process1"/>
    <dgm:cxn modelId="{42B22CE0-A79D-4A21-822F-335B49F8B2CE}" type="presOf" srcId="{0522F36C-35EE-484A-A7D7-121FCE18A0E5}" destId="{E2ADDF47-DE58-4618-B4E7-AB7E7B8B0726}" srcOrd="0" destOrd="0" presId="urn:microsoft.com/office/officeart/2005/8/layout/process1"/>
    <dgm:cxn modelId="{DE2867F8-21C3-4F38-8585-62DF5E4236B4}" type="presOf" srcId="{ABA96B45-63A2-46D8-B5EE-B86F5B473234}" destId="{3B2FC592-A68D-44BA-8ACF-CA94DF5CE122}" srcOrd="0" destOrd="0" presId="urn:microsoft.com/office/officeart/2005/8/layout/process1"/>
    <dgm:cxn modelId="{10B3FD8F-31BF-49D4-B36F-946633F4CC59}" type="presParOf" srcId="{C4E2E7EB-5385-41D5-B8A1-183328469FDB}" destId="{E2ADDF47-DE58-4618-B4E7-AB7E7B8B0726}" srcOrd="0" destOrd="0" presId="urn:microsoft.com/office/officeart/2005/8/layout/process1"/>
    <dgm:cxn modelId="{3BF3AD30-6244-4CF6-BEFB-F47F05B31E5C}" type="presParOf" srcId="{C4E2E7EB-5385-41D5-B8A1-183328469FDB}" destId="{3B2FC592-A68D-44BA-8ACF-CA94DF5CE122}" srcOrd="1" destOrd="0" presId="urn:microsoft.com/office/officeart/2005/8/layout/process1"/>
    <dgm:cxn modelId="{3254A3E1-FDD9-412E-B2BE-0AEE4862D8F0}" type="presParOf" srcId="{3B2FC592-A68D-44BA-8ACF-CA94DF5CE122}" destId="{2CE5FA57-7E1B-4CA6-AAD5-7968E0630645}" srcOrd="0" destOrd="0" presId="urn:microsoft.com/office/officeart/2005/8/layout/process1"/>
    <dgm:cxn modelId="{D6965239-F237-42D5-A311-60CDD619865D}" type="presParOf" srcId="{C4E2E7EB-5385-41D5-B8A1-183328469FDB}" destId="{5410A759-BC9A-42A3-8AE9-9A9478FB6A24}" srcOrd="2" destOrd="0" presId="urn:microsoft.com/office/officeart/2005/8/layout/process1"/>
    <dgm:cxn modelId="{44C0D2C3-38C0-49BF-A5EB-8F2F33763D6A}" type="presParOf" srcId="{C4E2E7EB-5385-41D5-B8A1-183328469FDB}" destId="{E6ACD133-2777-4DE0-9550-60491FDE1C9D}" srcOrd="3" destOrd="0" presId="urn:microsoft.com/office/officeart/2005/8/layout/process1"/>
    <dgm:cxn modelId="{C7B957B0-BF9C-499A-BCD0-102B1C0B8F51}" type="presParOf" srcId="{E6ACD133-2777-4DE0-9550-60491FDE1C9D}" destId="{13FDCAC4-436E-4988-890E-C6CC800BDB16}" srcOrd="0" destOrd="0" presId="urn:microsoft.com/office/officeart/2005/8/layout/process1"/>
    <dgm:cxn modelId="{D6AB6EE2-67D7-4FD5-944A-CF556D326A3D}" type="presParOf" srcId="{C4E2E7EB-5385-41D5-B8A1-183328469FDB}" destId="{D7294718-3ECE-43B5-8F7C-A35EA3E33231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68C2C-9398-48CD-9104-2A6C9669A06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1975-47CD-4922-B4EE-54584EA9A53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45275-79F1-449E-81C5-87803B6EC8A5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new machine learning based cyber security approach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1EC5902E-8461-49D0-B36A-AEB26B558F7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FE889-0DEF-4878-AA5D-9F7FBA90F4D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11736-C6C4-436B-A301-0678C018AA7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military-grade network defence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F15E62A7-4418-4631-9D1A-8697C80DA04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8CA61-FBED-42CC-9E83-CA6FACB2BC8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5FDCD-64F6-4D40-A61E-6B812BBADBE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use of artificial intelligence for total security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40640-1D0F-4510-89F6-122AC933ABDC}">
      <dsp:nvSpPr>
        <dsp:cNvPr id="0" name=""/>
        <dsp:cNvSpPr/>
      </dsp:nvSpPr>
      <dsp:spPr>
        <a:xfrm>
          <a:off x="1936768" y="1233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1. Business </a:t>
          </a:r>
          <a:r>
            <a:rPr lang="en-GB" sz="2000" kern="1200" noProof="0" dirty="0"/>
            <a:t>understanding</a:t>
          </a:r>
        </a:p>
      </dsp:txBody>
      <dsp:txXfrm>
        <a:off x="1976766" y="41231"/>
        <a:ext cx="1758062" cy="739372"/>
      </dsp:txXfrm>
    </dsp:sp>
    <dsp:sp modelId="{B0AB6812-FEB2-4D37-98EF-C5503A5EDC95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2945069" y="287039"/>
              </a:moveTo>
              <a:arcTo wR="1931839" hR="1931839" stAng="18098035" swAng="58412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020A7-F1F2-4688-AB9F-FADB01E10592}">
      <dsp:nvSpPr>
        <dsp:cNvPr id="0" name=""/>
        <dsp:cNvSpPr/>
      </dsp:nvSpPr>
      <dsp:spPr>
        <a:xfrm>
          <a:off x="3609790" y="967153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2. Data understanding</a:t>
          </a:r>
          <a:endParaRPr lang="de-DE" sz="2000" kern="1200" dirty="0"/>
        </a:p>
      </dsp:txBody>
      <dsp:txXfrm>
        <a:off x="3649788" y="1007151"/>
        <a:ext cx="1758062" cy="739372"/>
      </dsp:txXfrm>
    </dsp:sp>
    <dsp:sp modelId="{ACD7361F-9259-4F74-BE95-17B2FE92D525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3833532" y="1591890"/>
              </a:moveTo>
              <a:arcTo wR="1931839" hR="1931839" stAng="20991887" swAng="1216226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22B7D-8510-47BF-A2E0-91A8D95987AE}">
      <dsp:nvSpPr>
        <dsp:cNvPr id="0" name=""/>
        <dsp:cNvSpPr/>
      </dsp:nvSpPr>
      <dsp:spPr>
        <a:xfrm>
          <a:off x="3609790" y="2898992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3. Data preparation</a:t>
          </a:r>
          <a:endParaRPr lang="de-AT" sz="2000" kern="1200" dirty="0"/>
        </a:p>
      </dsp:txBody>
      <dsp:txXfrm>
        <a:off x="3649788" y="2938990"/>
        <a:ext cx="1758062" cy="739372"/>
      </dsp:txXfrm>
    </dsp:sp>
    <dsp:sp modelId="{3CA1CC61-4206-4098-800E-F6DD89F7FF31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3208609" y="3381618"/>
              </a:moveTo>
              <a:arcTo wR="1931839" hR="1931839" stAng="2917844" swAng="58412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25AD0-727C-49B1-998C-1B09449E81A6}">
      <dsp:nvSpPr>
        <dsp:cNvPr id="0" name=""/>
        <dsp:cNvSpPr/>
      </dsp:nvSpPr>
      <dsp:spPr>
        <a:xfrm>
          <a:off x="1936768" y="3864911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4. Modelling</a:t>
          </a:r>
          <a:endParaRPr lang="de-DE" sz="2000" kern="1200" dirty="0"/>
        </a:p>
      </dsp:txBody>
      <dsp:txXfrm>
        <a:off x="1976766" y="3904909"/>
        <a:ext cx="1758062" cy="739372"/>
      </dsp:txXfrm>
    </dsp:sp>
    <dsp:sp modelId="{8D3B0D89-7971-40A5-BAD7-A0F40ABF09F4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918609" y="3576639"/>
              </a:moveTo>
              <a:arcTo wR="1931839" hR="1931839" stAng="7298035" swAng="58412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EF8C8-261A-4071-BA06-8DE5A416048C}">
      <dsp:nvSpPr>
        <dsp:cNvPr id="0" name=""/>
        <dsp:cNvSpPr/>
      </dsp:nvSpPr>
      <dsp:spPr>
        <a:xfrm>
          <a:off x="263747" y="2898992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5. Evaluation</a:t>
          </a:r>
          <a:endParaRPr lang="de-DE" sz="2000" kern="1200" dirty="0"/>
        </a:p>
      </dsp:txBody>
      <dsp:txXfrm>
        <a:off x="303745" y="2938990"/>
        <a:ext cx="1758062" cy="739372"/>
      </dsp:txXfrm>
    </dsp:sp>
    <dsp:sp modelId="{1DA5A59F-FFD6-49C5-BA78-C272848AB6F2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30145" y="2271788"/>
              </a:moveTo>
              <a:arcTo wR="1931839" hR="1931839" stAng="10191887" swAng="1216226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5515E-9537-4E3E-B4ED-FB97CC969B77}">
      <dsp:nvSpPr>
        <dsp:cNvPr id="0" name=""/>
        <dsp:cNvSpPr/>
      </dsp:nvSpPr>
      <dsp:spPr>
        <a:xfrm>
          <a:off x="263747" y="967153"/>
          <a:ext cx="1838058" cy="8193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6. Deployment</a:t>
          </a:r>
          <a:endParaRPr lang="de-DE" sz="2000" kern="1200" dirty="0"/>
        </a:p>
      </dsp:txBody>
      <dsp:txXfrm>
        <a:off x="303745" y="1007151"/>
        <a:ext cx="1758062" cy="739372"/>
      </dsp:txXfrm>
    </dsp:sp>
    <dsp:sp modelId="{10AA4510-9659-4131-ABCB-68BB32BD41B9}">
      <dsp:nvSpPr>
        <dsp:cNvPr id="0" name=""/>
        <dsp:cNvSpPr/>
      </dsp:nvSpPr>
      <dsp:spPr>
        <a:xfrm>
          <a:off x="923958" y="410917"/>
          <a:ext cx="3863678" cy="3863678"/>
        </a:xfrm>
        <a:custGeom>
          <a:avLst/>
          <a:gdLst/>
          <a:ahLst/>
          <a:cxnLst/>
          <a:rect l="0" t="0" r="0" b="0"/>
          <a:pathLst>
            <a:path>
              <a:moveTo>
                <a:pt x="655068" y="482060"/>
              </a:moveTo>
              <a:arcTo wR="1931839" hR="1931839" stAng="13717844" swAng="58412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DDF47-DE58-4618-B4E7-AB7E7B8B0726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 dirty="0" err="1"/>
            <a:t>Pre</a:t>
          </a:r>
          <a:r>
            <a:rPr lang="de-AT" sz="3000" kern="1200" dirty="0"/>
            <a:t>-Login Check </a:t>
          </a:r>
          <a:endParaRPr lang="de-DE" sz="3000" kern="1200" dirty="0"/>
        </a:p>
      </dsp:txBody>
      <dsp:txXfrm>
        <a:off x="57787" y="1395494"/>
        <a:ext cx="2665308" cy="1560349"/>
      </dsp:txXfrm>
    </dsp:sp>
    <dsp:sp modelId="{3B2FC592-A68D-44BA-8ACF-CA94DF5CE122}">
      <dsp:nvSpPr>
        <dsp:cNvPr id="0" name=""/>
        <dsp:cNvSpPr/>
      </dsp:nvSpPr>
      <dsp:spPr>
        <a:xfrm flipV="1">
          <a:off x="3047880" y="2093233"/>
          <a:ext cx="585628" cy="16487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 rot="10800000">
        <a:off x="3047880" y="2126207"/>
        <a:ext cx="536167" cy="98922"/>
      </dsp:txXfrm>
    </dsp:sp>
    <dsp:sp modelId="{5410A759-BC9A-42A3-8AE9-9A9478FB6A24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 dirty="0"/>
            <a:t>AI Captcha</a:t>
          </a:r>
          <a:endParaRPr lang="de-DE" sz="3000" kern="1200" dirty="0"/>
        </a:p>
      </dsp:txBody>
      <dsp:txXfrm>
        <a:off x="3925145" y="1395494"/>
        <a:ext cx="2665308" cy="1560349"/>
      </dsp:txXfrm>
    </dsp:sp>
    <dsp:sp modelId="{E6ACD133-2777-4DE0-9550-60491FDE1C9D}">
      <dsp:nvSpPr>
        <dsp:cNvPr id="0" name=""/>
        <dsp:cNvSpPr/>
      </dsp:nvSpPr>
      <dsp:spPr>
        <a:xfrm flipV="1">
          <a:off x="6915239" y="2080549"/>
          <a:ext cx="585628" cy="1902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 rot="10800000">
        <a:off x="6915239" y="2118597"/>
        <a:ext cx="528557" cy="114142"/>
      </dsp:txXfrm>
    </dsp:sp>
    <dsp:sp modelId="{D7294718-3ECE-43B5-8F7C-A35EA3E33231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 dirty="0"/>
            <a:t>Continuous Network Traffic Monitoring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2C76E-58C5-41E7-8550-8DCEEEDFF2DB}" type="datetimeFigureOut">
              <a:rPr lang="de-AT" smtClean="0"/>
              <a:t>24.06.2024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0FFBC-532F-4BA3-8DEB-16E50C5E587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001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0FFBC-532F-4BA3-8DEB-16E50C5E5870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67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0FFBC-532F-4BA3-8DEB-16E50C5E587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90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0FFBC-532F-4BA3-8DEB-16E50C5E5870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305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49B36-E570-49CB-AF9D-2490C7DFC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19EB99-379C-4076-A525-2125B01D6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2E8B95-D408-41A5-BA30-80ABF336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18BD61-3825-4309-B122-8671AD6B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AFC92D-2DCD-457C-82C3-5C598DA0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000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0F823-FB52-49DF-B460-9CA1FB9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DE1F05-FBA4-412D-8582-C938F4EA0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950DE9-558C-45AC-868F-6209B464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05B68D-EFA6-4C9B-96A5-29FA2BFE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61ED0-648A-449D-BF72-A3083DCC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38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FB1B0BC-156F-42F2-9543-76721CBD1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579C94-DC7C-4E19-BED8-0ACF9B4F3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B69E00-6183-4F41-86B4-DEA3785A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6FE6AF-83C2-44E3-8669-C37E472F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328AC6-BD00-4477-9F43-9521328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01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509DD-431A-4705-90A4-765C3DF9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69C05-0F57-4EE6-977F-A725E5ED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59047F-C87D-43EC-819E-ABC93A1B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68EBE1-F9FB-4966-A83B-2334E7AA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B72EDB-81D0-4663-855D-B4390BE8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51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30280-9DBC-4217-86D2-8C2EDF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50BF21-72A5-48B3-B26A-7D0568A3E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39F872-E9CC-47C3-8B87-4504DCEC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4C2E0A-E020-4B81-B9AE-C2582B897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3F0B3-4789-4D6D-91D0-2BCB04F7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96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9191E-4F72-4C60-A86E-E8B33B28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A628EE-AF43-4807-B5D4-8FDE57D47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0C959E-C7EF-4E18-9572-9BA21C606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7B261C-A76A-4553-9646-886D3673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30E0EB-83E6-4616-9FB7-7D10DEF8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20DB82-25D5-45D8-B619-5A5E42A3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68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9C86B-33C1-463F-8082-81C1E8EF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5D377-0CD3-433F-9C2A-F2787277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FF1AD6-250D-4D0A-AF10-9D322256B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566E34-C2BC-4512-9016-2BCCC15AA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151A3A-6343-4F32-9D15-8AC8C858A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4FA00F-9EFD-425A-BA16-EB0D77FE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E9D5A7-8068-493D-85D1-F757DD87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9E8E8EB-A3E7-4FC7-BA69-9DD65AA5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72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B6EE9-4FF4-4BFC-886F-3DF96727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0AD7FE-DD23-48BB-9504-DDA77406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676934-76B2-468C-B9D4-1569AFBC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2C07FF-E585-4F47-A222-6F2FF908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19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63F56E-0FA2-4613-992D-F7B425D1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5B9550-2A6E-4A89-BF52-C43366B5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A1A9E1-45FC-4B93-BBD9-376607D9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36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F369A-08DB-4595-ABC9-35A58A0D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2C52E-9E30-42C6-B928-60AE5356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3B45FF-005C-490B-B774-007AF0BDB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C20AF3-CF81-4E6D-82FC-4B74E564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C14EF1-40E2-403F-8EFC-CAAA876C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0CE1B2-38A1-4B2D-B739-B1940E45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2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A6002-0CC4-4BC8-9879-6B38C560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919EF-C0F4-4FDC-845B-3BA82F5FD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001D98-7FEB-4A97-BF27-3D8F939C8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380681-A45F-48CE-B008-7385E35D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F614D9-B730-4E96-988D-D33C92E3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3822E4-D298-46DA-A75C-2EB449F1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99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415526-E327-42C4-9E4F-A913D890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4787AC-0A97-483A-95DB-7C537E646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08C678-872A-4694-B335-85A6E5DCB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33C67-5739-46F7-9498-8A7689EE7A3E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5ADCC-88E9-4EDD-81A1-1A2D55336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2C8F20-588E-464D-BCD3-AEFB1E828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14954-97AB-4595-B3F5-0BD4CFA27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87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5500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768CD4-4E31-7FA5-C9B7-901405BFF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9" r="2" b="-284"/>
          <a:stretch/>
        </p:blipFill>
        <p:spPr>
          <a:xfrm>
            <a:off x="4115591" y="0"/>
            <a:ext cx="8309429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389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71BA1B-DFC8-4BF9-A765-8E0EDCBF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CA" sz="4000"/>
              <a:t>Continuous</a:t>
            </a:r>
            <a:r>
              <a:rPr lang="de-AT" sz="4000"/>
              <a:t> Network Traffic Monitoring</a:t>
            </a:r>
            <a:endParaRPr lang="en-GB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20C7C-2DFE-438D-BDF3-1B6E77EC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702057"/>
            <a:ext cx="4620427" cy="3374137"/>
          </a:xfrm>
        </p:spPr>
        <p:txBody>
          <a:bodyPr anchor="ctr">
            <a:noAutofit/>
          </a:bodyPr>
          <a:lstStyle/>
          <a:p>
            <a:r>
              <a:rPr lang="en-AU" sz="2400"/>
              <a:t>network traffic is checked by machine learning model in real time as the user interacts with the network</a:t>
            </a:r>
          </a:p>
          <a:p>
            <a:endParaRPr lang="en-AU" sz="800"/>
          </a:p>
          <a:p>
            <a:r>
              <a:rPr lang="en-AU" sz="2400"/>
              <a:t>suspicious activity </a:t>
            </a:r>
            <a:br>
              <a:rPr lang="en-AU" sz="2400"/>
            </a:br>
            <a:r>
              <a:rPr lang="en-AU" sz="2400">
                <a:sym typeface="Wingdings" panose="05000000000000000000" pitchFamily="2" charset="2"/>
              </a:rPr>
              <a:t> user is blocked immediately + </a:t>
            </a:r>
            <a:br>
              <a:rPr lang="en-AU" sz="2400">
                <a:sym typeface="Wingdings" panose="05000000000000000000" pitchFamily="2" charset="2"/>
              </a:rPr>
            </a:br>
            <a:r>
              <a:rPr lang="en-AU" sz="2400">
                <a:sym typeface="Wingdings" panose="05000000000000000000" pitchFamily="2" charset="2"/>
              </a:rPr>
              <a:t>      warning message to the </a:t>
            </a:r>
            <a:br>
              <a:rPr lang="en-AU" sz="2400">
                <a:sym typeface="Wingdings" panose="05000000000000000000" pitchFamily="2" charset="2"/>
              </a:rPr>
            </a:br>
            <a:r>
              <a:rPr lang="en-AU" sz="2400">
                <a:sym typeface="Wingdings" panose="05000000000000000000" pitchFamily="2" charset="2"/>
              </a:rPr>
              <a:t>      administrator</a:t>
            </a:r>
            <a:endParaRPr lang="en-AU" sz="2400" dirty="0">
              <a:sym typeface="Wingdings" panose="05000000000000000000" pitchFamily="2" charset="2"/>
            </a:endParaRPr>
          </a:p>
        </p:txBody>
      </p:sp>
      <p:pic>
        <p:nvPicPr>
          <p:cNvPr id="5" name="Inhaltsplatzhalter 27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7B50EE60-DAFF-EB43-1ED9-4E03180F7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13189" r="19846"/>
          <a:stretch/>
        </p:blipFill>
        <p:spPr>
          <a:xfrm>
            <a:off x="6103025" y="382643"/>
            <a:ext cx="6096000" cy="60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7D16AD-0F67-E0C5-0000-069C2CCE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73" y="815896"/>
            <a:ext cx="3429000" cy="9526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8798A-50BF-C473-12B3-04AC1478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high quality training data</a:t>
            </a:r>
          </a:p>
          <a:p>
            <a:pPr marL="0"/>
            <a:endParaRPr lang="en-US" sz="1700" dirty="0"/>
          </a:p>
          <a:p>
            <a:r>
              <a:rPr lang="en-US" sz="1700" dirty="0"/>
              <a:t>model trained on:</a:t>
            </a:r>
          </a:p>
          <a:p>
            <a:pPr lvl="1"/>
            <a:r>
              <a:rPr lang="en-US" sz="1700" dirty="0"/>
              <a:t>more than 125.000 data points</a:t>
            </a:r>
          </a:p>
          <a:p>
            <a:pPr lvl="1"/>
            <a:r>
              <a:rPr lang="en-US" sz="1700" dirty="0"/>
              <a:t>more than 40 features for training</a:t>
            </a:r>
          </a:p>
          <a:p>
            <a:pPr lvl="1"/>
            <a:endParaRPr lang="en-US" sz="1700" dirty="0"/>
          </a:p>
          <a:p>
            <a:r>
              <a:rPr lang="en-US" sz="1700" dirty="0"/>
              <a:t>Best model for this problem: </a:t>
            </a:r>
            <a:r>
              <a:rPr lang="en-US" sz="1700" b="1" u="sng" dirty="0"/>
              <a:t>Random Forest Classifier </a:t>
            </a:r>
          </a:p>
          <a:p>
            <a:pPr marL="0" indent="0">
              <a:buNone/>
            </a:pPr>
            <a:r>
              <a:rPr lang="en-US" sz="1700" dirty="0">
                <a:sym typeface="Wingdings" panose="05000000000000000000" pitchFamily="2" charset="2"/>
              </a:rPr>
              <a:t> </a:t>
            </a:r>
            <a:r>
              <a:rPr lang="en-US" sz="1700" dirty="0"/>
              <a:t>test-accuracy </a:t>
            </a:r>
            <a:r>
              <a:rPr lang="en-US" sz="1700" b="1" dirty="0"/>
              <a:t>96,34%</a:t>
            </a:r>
          </a:p>
          <a:p>
            <a:endParaRPr lang="en-US" sz="1700" b="1" dirty="0"/>
          </a:p>
        </p:txBody>
      </p:sp>
      <p:pic>
        <p:nvPicPr>
          <p:cNvPr id="3" name="Inhaltsplatzhalter 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E75337EC-9CB9-41FF-83A3-3EAF64D0E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r="4020"/>
          <a:stretch/>
        </p:blipFill>
        <p:spPr>
          <a:xfrm>
            <a:off x="4654296" y="917197"/>
            <a:ext cx="7496604" cy="54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2B927-1BF9-1D2F-FC1C-968C7E86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58050" cy="1056040"/>
          </a:xfrm>
        </p:spPr>
        <p:txBody>
          <a:bodyPr/>
          <a:lstStyle/>
          <a:p>
            <a:r>
              <a:rPr lang="en-GB" dirty="0"/>
              <a:t>Accuracy and Confusion Matrix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5EE12F-2920-88C1-751E-75EAB9455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1"/>
          <a:stretch/>
        </p:blipFill>
        <p:spPr>
          <a:xfrm>
            <a:off x="5941670" y="2443163"/>
            <a:ext cx="6250330" cy="4278393"/>
          </a:xfrm>
          <a:prstGeom prst="rect">
            <a:avLst/>
          </a:prstGeom>
        </p:spPr>
      </p:pic>
      <p:pic>
        <p:nvPicPr>
          <p:cNvPr id="7" name="Inhaltsplatzhalter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3BA756A-D850-1EEE-95C2-060F619A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2443163"/>
            <a:ext cx="4938033" cy="3944149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E651F2-5D20-3223-59A0-8D42C2821299}"/>
              </a:ext>
            </a:extLst>
          </p:cNvPr>
          <p:cNvCxnSpPr>
            <a:cxnSpLocks/>
          </p:cNvCxnSpPr>
          <p:nvPr/>
        </p:nvCxnSpPr>
        <p:spPr>
          <a:xfrm>
            <a:off x="5476875" y="1934268"/>
            <a:ext cx="0" cy="47872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5355BDF-0732-A9EE-B8DC-38BFA62AB7ED}"/>
              </a:ext>
            </a:extLst>
          </p:cNvPr>
          <p:cNvSpPr txBox="1"/>
          <p:nvPr/>
        </p:nvSpPr>
        <p:spPr>
          <a:xfrm>
            <a:off x="1638300" y="1856718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Mean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33A1ED-B699-9C8E-19B7-E82F255616A6}"/>
              </a:ext>
            </a:extLst>
          </p:cNvPr>
          <p:cNvSpPr txBox="1"/>
          <p:nvPr/>
        </p:nvSpPr>
        <p:spPr>
          <a:xfrm>
            <a:off x="7482567" y="1856718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463309-F7AC-DA44-80FB-52208FE0D428}"/>
              </a:ext>
            </a:extLst>
          </p:cNvPr>
          <p:cNvSpPr txBox="1"/>
          <p:nvPr/>
        </p:nvSpPr>
        <p:spPr>
          <a:xfrm>
            <a:off x="3790950" y="1195604"/>
            <a:ext cx="539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Random Forest </a:t>
            </a:r>
            <a:r>
              <a:rPr lang="de-DE" sz="2400" b="1" dirty="0" err="1"/>
              <a:t>Classifier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75899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PC-Spiel, Digitales Compositing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A9B46B21-81BF-2883-A008-22CF77088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0" y="0"/>
            <a:ext cx="12192000" cy="685799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150F97-6147-493A-B3A3-4D884509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262" y="152401"/>
            <a:ext cx="4943475" cy="971550"/>
          </a:xfrm>
        </p:spPr>
        <p:txBody>
          <a:bodyPr/>
          <a:lstStyle/>
          <a:p>
            <a:r>
              <a:rPr lang="de-AT" b="1" u="sng" dirty="0">
                <a:solidFill>
                  <a:schemeClr val="bg1"/>
                </a:solidFill>
              </a:rPr>
              <a:t>Live </a:t>
            </a:r>
            <a:r>
              <a:rPr lang="en-GB" b="1" u="sng" dirty="0">
                <a:solidFill>
                  <a:schemeClr val="bg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54217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71BA1B-DFC8-4BF9-A765-8E0EDCBF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de-AT" sz="4000" dirty="0"/>
              <a:t>Future of DoorHub</a:t>
            </a:r>
            <a:endParaRPr lang="en-GB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20C7C-2DFE-438D-BDF3-1B6E77EC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25" y="2702057"/>
            <a:ext cx="5477074" cy="3374137"/>
          </a:xfrm>
        </p:spPr>
        <p:txBody>
          <a:bodyPr anchor="ctr">
            <a:normAutofit/>
          </a:bodyPr>
          <a:lstStyle/>
          <a:p>
            <a:pPr lvl="1"/>
            <a:r>
              <a:rPr lang="en-US" sz="2400" dirty="0"/>
              <a:t>offer military-grade safety </a:t>
            </a:r>
          </a:p>
          <a:p>
            <a:pPr lvl="1"/>
            <a:endParaRPr lang="en-US" sz="800" dirty="0"/>
          </a:p>
          <a:p>
            <a:pPr lvl="1"/>
            <a:r>
              <a:rPr lang="en-US" sz="2400" dirty="0"/>
              <a:t>lead in cybersecurity innovation and expand business to new markets</a:t>
            </a:r>
          </a:p>
          <a:p>
            <a:pPr lvl="1"/>
            <a:endParaRPr lang="en-US" sz="800" dirty="0"/>
          </a:p>
          <a:p>
            <a:pPr lvl="1"/>
            <a:r>
              <a:rPr lang="en-US" sz="2400" dirty="0"/>
              <a:t>continuous model improvement and strategic investment deployment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28472A-C7B4-799D-8810-A00639DE5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4" r="2782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768CD4-4E31-7FA5-C9B7-901405BF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9" r="2" b="-284"/>
          <a:stretch/>
        </p:blipFill>
        <p:spPr>
          <a:xfrm>
            <a:off x="4144166" y="0"/>
            <a:ext cx="8309429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875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Padlock on computer motherboard">
            <a:extLst>
              <a:ext uri="{FF2B5EF4-FFF2-40B4-BE49-F238E27FC236}">
                <a16:creationId xmlns:a16="http://schemas.microsoft.com/office/drawing/2014/main" id="{EB2E5592-3F75-C040-C5BD-EC3C4D3C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0" r="32044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71BA1B-DFC8-4BF9-A765-8E0EDCBF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48" y="271538"/>
            <a:ext cx="4778387" cy="1628970"/>
          </a:xfrm>
        </p:spPr>
        <p:txBody>
          <a:bodyPr anchor="ctr">
            <a:normAutofit/>
          </a:bodyPr>
          <a:lstStyle/>
          <a:p>
            <a:r>
              <a:rPr lang="de-AT" sz="4000" dirty="0"/>
              <a:t>About </a:t>
            </a:r>
            <a:r>
              <a:rPr lang="en-GB" sz="4000" dirty="0" err="1"/>
              <a:t>DoorHub</a:t>
            </a:r>
            <a:endParaRPr lang="en-GB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20C7C-2DFE-438D-BDF3-1B6E77EC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12" y="2492507"/>
            <a:ext cx="5334199" cy="382256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400" dirty="0"/>
              <a:t>cyber security startup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400" dirty="0"/>
              <a:t>revolutionize network defence by a safer attack detection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400" dirty="0"/>
              <a:t>core target group: military and defence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400" dirty="0"/>
              <a:t>7 employees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sz="2400" u="sng" dirty="0">
                <a:sym typeface="Wingdings" panose="05000000000000000000" pitchFamily="2" charset="2"/>
              </a:rPr>
              <a:t>o</a:t>
            </a:r>
            <a:r>
              <a:rPr lang="en-GB" sz="2400" u="sng" dirty="0"/>
              <a:t>ur promise: </a:t>
            </a:r>
            <a:r>
              <a:rPr lang="en-GB" sz="2400" dirty="0"/>
              <a:t>being the safer sibling to all existing cyber security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735A92-AB8C-F0F1-CE59-1C1F95478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59" r="2" b="-284"/>
          <a:stretch/>
        </p:blipFill>
        <p:spPr>
          <a:xfrm>
            <a:off x="3964750" y="405500"/>
            <a:ext cx="1674680" cy="13821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072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697C2C-D61B-D033-CAD1-B807BACC4340}"/>
              </a:ext>
            </a:extLst>
          </p:cNvPr>
          <p:cNvSpPr/>
          <p:nvPr/>
        </p:nvSpPr>
        <p:spPr>
          <a:xfrm>
            <a:off x="1" y="3829776"/>
            <a:ext cx="5801360" cy="302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2C7B82-F871-D789-1D9A-80CF36E483E2}"/>
              </a:ext>
            </a:extLst>
          </p:cNvPr>
          <p:cNvSpPr/>
          <p:nvPr/>
        </p:nvSpPr>
        <p:spPr>
          <a:xfrm>
            <a:off x="1" y="0"/>
            <a:ext cx="5903088" cy="382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70D5FA-FD69-CDA5-3E04-E4D9F51E3F00}"/>
              </a:ext>
            </a:extLst>
          </p:cNvPr>
          <p:cNvSpPr/>
          <p:nvPr/>
        </p:nvSpPr>
        <p:spPr>
          <a:xfrm>
            <a:off x="995276" y="-544"/>
            <a:ext cx="5100724" cy="2972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A0784F99-B5A9-B5C2-1037-D5F884E0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82" y="2613970"/>
            <a:ext cx="5589540" cy="1628970"/>
          </a:xfrm>
        </p:spPr>
        <p:txBody>
          <a:bodyPr anchor="ctr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</a:t>
            </a:r>
            <a:r>
              <a:rPr lang="de-AT" dirty="0">
                <a:solidFill>
                  <a:schemeClr val="bg1"/>
                </a:solidFill>
              </a:rPr>
              <a:t>he</a:t>
            </a:r>
            <a:br>
              <a:rPr lang="de-AT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newest</a:t>
            </a:r>
            <a:br>
              <a:rPr lang="de-AT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innovation</a:t>
            </a:r>
          </a:p>
        </p:txBody>
      </p:sp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05A1274F-9234-C73F-1B88-370874FB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r="1625" b="2"/>
          <a:stretch/>
        </p:blipFill>
        <p:spPr>
          <a:xfrm>
            <a:off x="0" y="-544"/>
            <a:ext cx="6701258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02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029B1-8A31-4E89-8E82-3E3AFC217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What is Analytical Network User Security?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547AEBE6-EB99-9DF0-3B3D-35DA2F57F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0567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B0856C-1CBB-8420-09B9-1A7EA1C8B2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10301776" y="321666"/>
            <a:ext cx="1676864" cy="1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1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EDED7C7-066B-45DD-83FD-671DA27EE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234889"/>
              </p:ext>
            </p:extLst>
          </p:nvPr>
        </p:nvGraphicFramePr>
        <p:xfrm>
          <a:off x="171044" y="1644983"/>
          <a:ext cx="5711596" cy="468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CFF036C0-6EE0-4B28-9F23-0BBFBEFF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16"/>
            <a:ext cx="8534400" cy="1317292"/>
          </a:xfrm>
        </p:spPr>
        <p:txBody>
          <a:bodyPr/>
          <a:lstStyle/>
          <a:p>
            <a:r>
              <a:rPr lang="de-AT" dirty="0"/>
              <a:t>Management Philosophy (CRISP-DM)</a:t>
            </a:r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20EADC8D-2251-4EC0-739C-44607FC79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10301776" y="321666"/>
            <a:ext cx="1676864" cy="141247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C9DF9B-F950-A3BD-70E4-FB4C69A8100C}"/>
              </a:ext>
            </a:extLst>
          </p:cNvPr>
          <p:cNvSpPr txBox="1"/>
          <p:nvPr/>
        </p:nvSpPr>
        <p:spPr>
          <a:xfrm>
            <a:off x="6096000" y="1777603"/>
            <a:ext cx="58826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dirty="0"/>
              <a:t>Business understanding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detect network anomalies to increase security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en-GB" sz="8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dirty="0"/>
              <a:t>Data understanding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analysis of the data set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outline important features</a:t>
            </a:r>
            <a:br>
              <a:rPr lang="en-GB" sz="2000" dirty="0"/>
            </a:br>
            <a:r>
              <a:rPr lang="en-GB" sz="800" dirty="0"/>
              <a:t> </a:t>
            </a:r>
            <a:endParaRPr lang="en-GB" sz="20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dirty="0"/>
              <a:t>Data preparation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clean and preprocess the data for analysis</a:t>
            </a:r>
            <a:br>
              <a:rPr lang="en-GB" sz="2000" dirty="0"/>
            </a:br>
            <a:r>
              <a:rPr lang="en-GB" sz="800" dirty="0"/>
              <a:t> </a:t>
            </a:r>
            <a:endParaRPr lang="en-GB" sz="20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dirty="0"/>
              <a:t>Modelling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training of the model</a:t>
            </a:r>
            <a:br>
              <a:rPr lang="en-GB" sz="2000" dirty="0"/>
            </a:br>
            <a:r>
              <a:rPr lang="en-GB" sz="800" dirty="0"/>
              <a:t> </a:t>
            </a:r>
            <a:endParaRPr lang="en-GB" sz="20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u="sng" dirty="0">
                <a:solidFill>
                  <a:srgbClr val="FF0000"/>
                </a:solidFill>
              </a:rPr>
              <a:t>Evaluation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prove the model on test data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analyse false positives and false negatives</a:t>
            </a:r>
            <a:br>
              <a:rPr lang="en-GB" sz="2000" dirty="0"/>
            </a:br>
            <a:r>
              <a:rPr lang="en-GB" sz="800" dirty="0"/>
              <a:t> </a:t>
            </a:r>
            <a:endParaRPr lang="en-GB" sz="20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000" dirty="0"/>
              <a:t>Deployment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000" dirty="0"/>
              <a:t>to be assigned after investment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E849EB8-15EC-D93E-2941-32DC8E9C8DE4}"/>
              </a:ext>
            </a:extLst>
          </p:cNvPr>
          <p:cNvSpPr/>
          <p:nvPr/>
        </p:nvSpPr>
        <p:spPr>
          <a:xfrm>
            <a:off x="396240" y="4503420"/>
            <a:ext cx="1916430" cy="906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1229BDF-A519-E875-D4A9-E6EC46671159}"/>
              </a:ext>
            </a:extLst>
          </p:cNvPr>
          <p:cNvSpPr/>
          <p:nvPr/>
        </p:nvSpPr>
        <p:spPr>
          <a:xfrm>
            <a:off x="1973580" y="3564073"/>
            <a:ext cx="2171700" cy="8001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632F88-DDEB-C768-6105-A651F9EEFF2A}"/>
              </a:ext>
            </a:extLst>
          </p:cNvPr>
          <p:cNvSpPr txBox="1"/>
          <p:nvPr/>
        </p:nvSpPr>
        <p:spPr>
          <a:xfrm>
            <a:off x="2167890" y="3702513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Github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3676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E6AB2-9B8E-4B22-9265-D5938D0E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de-AT" dirty="0" err="1"/>
              <a:t>Three</a:t>
            </a:r>
            <a:r>
              <a:rPr lang="de-AT" dirty="0"/>
              <a:t> </a:t>
            </a:r>
            <a:r>
              <a:rPr lang="de-AT" dirty="0" err="1"/>
              <a:t>Staged</a:t>
            </a:r>
            <a:r>
              <a:rPr lang="de-AT" dirty="0"/>
              <a:t> Security Approach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CBC5006-A7AC-4F22-8863-20A62861E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2920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Feuer">
            <a:extLst>
              <a:ext uri="{FF2B5EF4-FFF2-40B4-BE49-F238E27FC236}">
                <a16:creationId xmlns:a16="http://schemas.microsoft.com/office/drawing/2014/main" id="{EB984BD7-478A-44E8-8DFA-48521E48B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4156" y="2971800"/>
            <a:ext cx="914400" cy="914400"/>
          </a:xfrm>
          <a:prstGeom prst="rect">
            <a:avLst/>
          </a:prstGeom>
        </p:spPr>
      </p:pic>
      <p:pic>
        <p:nvPicPr>
          <p:cNvPr id="6" name="Grafik 5" descr="Feuer">
            <a:extLst>
              <a:ext uri="{FF2B5EF4-FFF2-40B4-BE49-F238E27FC236}">
                <a16:creationId xmlns:a16="http://schemas.microsoft.com/office/drawing/2014/main" id="{CD4D0B45-445A-4411-BEAF-584D86D2D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4512" y="2971800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22AE77-EFFE-4317-9FD4-2F205033B54C}"/>
              </a:ext>
            </a:extLst>
          </p:cNvPr>
          <p:cNvSpPr txBox="1"/>
          <p:nvPr/>
        </p:nvSpPr>
        <p:spPr>
          <a:xfrm>
            <a:off x="958788" y="5140171"/>
            <a:ext cx="252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41D79C-C296-A2D4-CCFD-02BD473774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10301776" y="321666"/>
            <a:ext cx="1676864" cy="14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D63A9-D4D9-4F23-B861-CE476111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30"/>
            <a:ext cx="10515600" cy="1325563"/>
          </a:xfrm>
        </p:spPr>
        <p:txBody>
          <a:bodyPr/>
          <a:lstStyle/>
          <a:p>
            <a:r>
              <a:rPr lang="de-AT" dirty="0" err="1"/>
              <a:t>Pre</a:t>
            </a:r>
            <a:r>
              <a:rPr lang="de-AT" dirty="0"/>
              <a:t>-Login Check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CAA20-42EC-4975-B2FA-3433E30F5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2352675"/>
            <a:ext cx="5124450" cy="40036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checking all login-relevant features</a:t>
            </a:r>
          </a:p>
          <a:p>
            <a:pPr lvl="1">
              <a:lnSpc>
                <a:spcPct val="114000"/>
              </a:lnSpc>
            </a:pPr>
            <a:r>
              <a:rPr lang="en-GB" dirty="0"/>
              <a:t>duration</a:t>
            </a:r>
          </a:p>
          <a:p>
            <a:pPr lvl="1">
              <a:lnSpc>
                <a:spcPct val="114000"/>
              </a:lnSpc>
            </a:pPr>
            <a:r>
              <a:rPr lang="en-GB" dirty="0" err="1"/>
              <a:t>src_bytes</a:t>
            </a:r>
            <a:endParaRPr lang="en-GB" dirty="0"/>
          </a:p>
          <a:p>
            <a:pPr lvl="1">
              <a:lnSpc>
                <a:spcPct val="114000"/>
              </a:lnSpc>
            </a:pPr>
            <a:r>
              <a:rPr lang="en-GB" dirty="0" err="1"/>
              <a:t>dst_bytes</a:t>
            </a:r>
            <a:endParaRPr lang="en-GB" dirty="0"/>
          </a:p>
          <a:p>
            <a:pPr lvl="1">
              <a:lnSpc>
                <a:spcPct val="114000"/>
              </a:lnSpc>
            </a:pPr>
            <a:r>
              <a:rPr lang="en-GB" dirty="0" err="1"/>
              <a:t>num_failed_logins</a:t>
            </a:r>
            <a:endParaRPr lang="en-GB" dirty="0"/>
          </a:p>
          <a:p>
            <a:pPr lvl="1">
              <a:lnSpc>
                <a:spcPct val="114000"/>
              </a:lnSpc>
            </a:pPr>
            <a:r>
              <a:rPr lang="en-GB" dirty="0"/>
              <a:t>Count</a:t>
            </a:r>
          </a:p>
          <a:p>
            <a:pPr lvl="1">
              <a:lnSpc>
                <a:spcPct val="114000"/>
              </a:lnSpc>
            </a:pPr>
            <a:r>
              <a:rPr lang="en-GB" dirty="0"/>
              <a:t>etc.</a:t>
            </a:r>
          </a:p>
          <a:p>
            <a:endParaRPr lang="en-GB" dirty="0"/>
          </a:p>
          <a:p>
            <a:r>
              <a:rPr lang="en-GB" dirty="0"/>
              <a:t>machine learning model checks against database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A8C1A43-595C-DB4D-44DD-9ADAEDA86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10301776" y="321666"/>
            <a:ext cx="1676864" cy="1412479"/>
          </a:xfrm>
          <a:prstGeom prst="rect">
            <a:avLst/>
          </a:prstGeom>
        </p:spPr>
      </p:pic>
      <p:pic>
        <p:nvPicPr>
          <p:cNvPr id="6" name="Inhaltsplatzhalter 5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9AACB945-04B1-6A01-D775-6F52C4F2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0" y="2352675"/>
            <a:ext cx="63734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BC7AA3DF-90D8-52A7-A55E-85A96D747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10301776" y="321666"/>
            <a:ext cx="1676864" cy="1412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B7083D-478F-D18C-3CEB-040F189D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15"/>
            <a:ext cx="10515600" cy="1325563"/>
          </a:xfrm>
        </p:spPr>
        <p:txBody>
          <a:bodyPr/>
          <a:lstStyle/>
          <a:p>
            <a:r>
              <a:rPr lang="de-AT" dirty="0" err="1"/>
              <a:t>Pre</a:t>
            </a:r>
            <a:r>
              <a:rPr lang="de-AT" dirty="0"/>
              <a:t>-Login Check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F149C25-2A9E-3E2D-C4A1-486F88A1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609190"/>
            <a:ext cx="10515600" cy="81280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dirty="0"/>
              <a:t>model verifies and checks if the access is either</a:t>
            </a:r>
          </a:p>
        </p:txBody>
      </p:sp>
      <p:pic>
        <p:nvPicPr>
          <p:cNvPr id="8" name="Grafik 7" descr="Ein Bild, das Text, Screenshot, Schrift, Visitenkarte enthält.&#10;&#10;Automatisch generierte Beschreibung">
            <a:extLst>
              <a:ext uri="{FF2B5EF4-FFF2-40B4-BE49-F238E27FC236}">
                <a16:creationId xmlns:a16="http://schemas.microsoft.com/office/drawing/2014/main" id="{18BEE2DB-037C-0FBC-698C-3E16F3BD0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19115" b="45437"/>
          <a:stretch/>
        </p:blipFill>
        <p:spPr>
          <a:xfrm>
            <a:off x="3724379" y="1190494"/>
            <a:ext cx="3590925" cy="88212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D7DC1AF-E5FF-3CCB-6C9D-8CB6516A8B10}"/>
              </a:ext>
            </a:extLst>
          </p:cNvPr>
          <p:cNvCxnSpPr>
            <a:cxnSpLocks/>
          </p:cNvCxnSpPr>
          <p:nvPr/>
        </p:nvCxnSpPr>
        <p:spPr>
          <a:xfrm flipH="1">
            <a:off x="2962275" y="3239758"/>
            <a:ext cx="2538517" cy="5730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29C678F-E9DD-CBBC-4F94-205F7CACC8E2}"/>
              </a:ext>
            </a:extLst>
          </p:cNvPr>
          <p:cNvCxnSpPr>
            <a:cxnSpLocks/>
          </p:cNvCxnSpPr>
          <p:nvPr/>
        </p:nvCxnSpPr>
        <p:spPr>
          <a:xfrm>
            <a:off x="5500792" y="3239758"/>
            <a:ext cx="2652608" cy="573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99F0309-C817-71F5-21E1-1BD3C70EBCA7}"/>
              </a:ext>
            </a:extLst>
          </p:cNvPr>
          <p:cNvSpPr txBox="1"/>
          <p:nvPr/>
        </p:nvSpPr>
        <p:spPr>
          <a:xfrm>
            <a:off x="1190678" y="3769724"/>
            <a:ext cx="375761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Denied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6" name="Pfeil: nach rechts gekrümmt 15">
            <a:extLst>
              <a:ext uri="{FF2B5EF4-FFF2-40B4-BE49-F238E27FC236}">
                <a16:creationId xmlns:a16="http://schemas.microsoft.com/office/drawing/2014/main" id="{DB6C55A4-BD92-49B2-08C0-43960E6278F8}"/>
              </a:ext>
            </a:extLst>
          </p:cNvPr>
          <p:cNvSpPr/>
          <p:nvPr/>
        </p:nvSpPr>
        <p:spPr>
          <a:xfrm>
            <a:off x="5162550" y="2240693"/>
            <a:ext cx="457200" cy="55072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8990649-CEBB-83B4-D91B-AE2C69EED162}"/>
              </a:ext>
            </a:extLst>
          </p:cNvPr>
          <p:cNvSpPr txBox="1"/>
          <p:nvPr/>
        </p:nvSpPr>
        <p:spPr>
          <a:xfrm>
            <a:off x="6236494" y="3769724"/>
            <a:ext cx="383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Granted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18" name="Inhaltsplatzhalter 9" descr="Ein Bild, das Text, Screenshot, Multimedia-Software, PC-Spiel enthält.&#10;&#10;Automatisch generierte Beschreibung">
            <a:extLst>
              <a:ext uri="{FF2B5EF4-FFF2-40B4-BE49-F238E27FC236}">
                <a16:creationId xmlns:a16="http://schemas.microsoft.com/office/drawing/2014/main" id="{D52B9359-19FE-1467-400F-5C96D908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4" y="4214949"/>
            <a:ext cx="4652262" cy="2643051"/>
          </a:xfrm>
          <a:prstGeom prst="rect">
            <a:avLst/>
          </a:prstGeom>
        </p:spPr>
      </p:pic>
      <p:pic>
        <p:nvPicPr>
          <p:cNvPr id="32" name="Inhaltsplatzhalter 27" descr="Ein Bild, das Text,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F87F6990-181E-93F3-AE38-ADE46880B3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8"/>
          <a:stretch/>
        </p:blipFill>
        <p:spPr>
          <a:xfrm>
            <a:off x="743353" y="4236560"/>
            <a:ext cx="4652261" cy="26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71BA1B-DFC8-4BF9-A765-8E0EDCBF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10075" cy="1495425"/>
          </a:xfrm>
        </p:spPr>
        <p:txBody>
          <a:bodyPr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Captcha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20C7C-2DFE-438D-BDF3-1B6E77EC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13" y="2543175"/>
            <a:ext cx="5178331" cy="413385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based on mixing and demixing images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Done by an Individual Component Analysis (ICA)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pictures and outputs are generated randomly </a:t>
            </a:r>
            <a:br>
              <a:rPr lang="en-US" sz="2400" dirty="0"/>
            </a:b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/>
              <a:t>hard to recognize and </a:t>
            </a:r>
            <a:br>
              <a:rPr lang="en-US" sz="2400" b="1" dirty="0"/>
            </a:br>
            <a:r>
              <a:rPr lang="en-US" sz="2400" b="1" dirty="0"/>
              <a:t>     interpret for LLM‘s</a:t>
            </a:r>
          </a:p>
          <a:p>
            <a:endParaRPr lang="en-US" sz="2400" dirty="0"/>
          </a:p>
          <a:p>
            <a:pPr marL="0"/>
            <a:endParaRPr lang="en-US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7B7C0E-74EB-FBA8-48C0-FB2F0EE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" r="7" b="7"/>
          <a:stretch/>
        </p:blipFill>
        <p:spPr>
          <a:xfrm>
            <a:off x="6336037" y="3394553"/>
            <a:ext cx="2704966" cy="2727025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76D50CF-0822-F52A-DD1F-1C6D2517F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" r="4" b="4"/>
          <a:stretch/>
        </p:blipFill>
        <p:spPr>
          <a:xfrm>
            <a:off x="9439433" y="3394553"/>
            <a:ext cx="2667347" cy="2681641"/>
          </a:xfrm>
          <a:prstGeom prst="rect">
            <a:avLst/>
          </a:prstGeo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E3147FCC-51EF-390E-C5C9-7D6EE22B9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77" b="-2"/>
          <a:stretch/>
        </p:blipFill>
        <p:spPr>
          <a:xfrm>
            <a:off x="9422508" y="65296"/>
            <a:ext cx="2667347" cy="2699656"/>
          </a:xfrm>
          <a:prstGeom prst="rect">
            <a:avLst/>
          </a:prstGeom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D371876A-84BA-0E4B-BB65-EF34DE77D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1" b="-5"/>
          <a:stretch/>
        </p:blipFill>
        <p:spPr>
          <a:xfrm>
            <a:off x="6247372" y="65296"/>
            <a:ext cx="2667347" cy="269965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9199E13-E0F8-9C2E-8FD2-BC82F534705E}"/>
              </a:ext>
            </a:extLst>
          </p:cNvPr>
          <p:cNvSpPr txBox="1"/>
          <p:nvPr/>
        </p:nvSpPr>
        <p:spPr>
          <a:xfrm>
            <a:off x="6319112" y="2737927"/>
            <a:ext cx="247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mixed pictures ICA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92BC00-6952-1FF1-C8EF-7895FF3D4B96}"/>
              </a:ext>
            </a:extLst>
          </p:cNvPr>
          <p:cNvSpPr txBox="1"/>
          <p:nvPr/>
        </p:nvSpPr>
        <p:spPr>
          <a:xfrm>
            <a:off x="9399114" y="2764951"/>
            <a:ext cx="28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sliced, mixed pictures ICA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95E823-7B6A-90FC-D557-CE27AEE6487D}"/>
              </a:ext>
            </a:extLst>
          </p:cNvPr>
          <p:cNvSpPr txBox="1"/>
          <p:nvPr/>
        </p:nvSpPr>
        <p:spPr>
          <a:xfrm>
            <a:off x="6319112" y="6121578"/>
            <a:ext cx="285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mixed pictures with noise ICA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CD0DBE-A5FC-6A4B-BDF8-C88844E80EF0}"/>
              </a:ext>
            </a:extLst>
          </p:cNvPr>
          <p:cNvSpPr txBox="1"/>
          <p:nvPr/>
        </p:nvSpPr>
        <p:spPr>
          <a:xfrm>
            <a:off x="9370426" y="6121578"/>
            <a:ext cx="285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sliced, mixed pictures with noise ICA</a:t>
            </a:r>
          </a:p>
        </p:txBody>
      </p:sp>
      <p:pic>
        <p:nvPicPr>
          <p:cNvPr id="9" name="Grafik 8" descr="Sperren mit einfarbiger Füllung">
            <a:extLst>
              <a:ext uri="{FF2B5EF4-FFF2-40B4-BE49-F238E27FC236}">
                <a16:creationId xmlns:a16="http://schemas.microsoft.com/office/drawing/2014/main" id="{1315D063-C136-A791-4935-262823168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7625" y="53959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Breitbild</PresentationFormat>
  <Paragraphs>88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About DoorHub</vt:lpstr>
      <vt:lpstr>the newest innovation</vt:lpstr>
      <vt:lpstr>What is Analytical Network User Security?</vt:lpstr>
      <vt:lpstr>Management Philosophy (CRISP-DM)</vt:lpstr>
      <vt:lpstr>Three Staged Security Approach</vt:lpstr>
      <vt:lpstr>Pre-Login Check</vt:lpstr>
      <vt:lpstr>Pre-Login Check</vt:lpstr>
      <vt:lpstr>AI Captcha</vt:lpstr>
      <vt:lpstr>Continuous Network Traffic Monitoring</vt:lpstr>
      <vt:lpstr>Evaluation</vt:lpstr>
      <vt:lpstr>Accuracy and Confusion Matrix </vt:lpstr>
      <vt:lpstr>Live Demonstration</vt:lpstr>
      <vt:lpstr>Future of DoorHub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Doorhub logo</dc:title>
  <dc:creator>Sven Haemmerle</dc:creator>
  <cp:lastModifiedBy>Florian Schiegg</cp:lastModifiedBy>
  <cp:revision>35</cp:revision>
  <dcterms:created xsi:type="dcterms:W3CDTF">2024-06-21T08:56:10Z</dcterms:created>
  <dcterms:modified xsi:type="dcterms:W3CDTF">2024-06-24T18:04:36Z</dcterms:modified>
</cp:coreProperties>
</file>